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57" r:id="rId2"/>
  </p:sldIdLst>
  <p:sldSz cx="32399288" cy="432006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587" userDrawn="1">
          <p15:clr>
            <a:srgbClr val="A4A3A4"/>
          </p15:clr>
        </p15:guide>
        <p15:guide id="2" pos="10091" userDrawn="1">
          <p15:clr>
            <a:srgbClr val="A4A3A4"/>
          </p15:clr>
        </p15:guide>
        <p15:guide id="3" pos="10318" userDrawn="1">
          <p15:clr>
            <a:srgbClr val="A4A3A4"/>
          </p15:clr>
        </p15:guide>
        <p15:guide id="4" pos="225" userDrawn="1">
          <p15:clr>
            <a:srgbClr val="A4A3A4"/>
          </p15:clr>
        </p15:guide>
        <p15:guide id="5" pos="2018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005354"/>
    <a:srgbClr val="FF9900"/>
    <a:srgbClr val="D9D9D9"/>
    <a:srgbClr val="F59542"/>
    <a:srgbClr val="FF8B00"/>
    <a:srgbClr val="F73C07"/>
    <a:srgbClr val="F59642"/>
    <a:srgbClr val="209020"/>
    <a:srgbClr val="5AAC5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79" autoAdjust="0"/>
    <p:restoredTop sz="94291" autoAdjust="0"/>
  </p:normalViewPr>
  <p:slideViewPr>
    <p:cSldViewPr snapToGrid="0">
      <p:cViewPr varScale="1">
        <p:scale>
          <a:sx n="11" d="100"/>
          <a:sy n="11" d="100"/>
        </p:scale>
        <p:origin x="2364" y="216"/>
      </p:cViewPr>
      <p:guideLst>
        <p:guide orient="horz" pos="13587"/>
        <p:guide pos="10091"/>
        <p:guide pos="10318"/>
        <p:guide pos="225"/>
        <p:guide pos="20184"/>
      </p:guideLst>
    </p:cSldViewPr>
  </p:slideViewPr>
  <p:notesTextViewPr>
    <p:cViewPr>
      <p:scale>
        <a:sx n="150" d="100"/>
        <a:sy n="15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8A39FC-977B-415D-A65E-653C4906907E}" type="datetimeFigureOut">
              <a:rPr lang="pt-BR" smtClean="0"/>
              <a:t>05/12/2018</a:t>
            </a:fld>
            <a:endParaRPr lang="pt-BR"/>
          </a:p>
        </p:txBody>
      </p:sp>
      <p:sp>
        <p:nvSpPr>
          <p:cNvPr id="4" name="Espaço Reservado para Imagem de Slide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D14E01-259A-46BC-9A49-3143419A2467}" type="slidenum">
              <a:rPr lang="pt-BR" smtClean="0"/>
              <a:t>‹nº›</a:t>
            </a:fld>
            <a:endParaRPr lang="pt-BR"/>
          </a:p>
        </p:txBody>
      </p:sp>
    </p:spTree>
    <p:extLst>
      <p:ext uri="{BB962C8B-B14F-4D97-AF65-F5344CB8AC3E}">
        <p14:creationId xmlns:p14="http://schemas.microsoft.com/office/powerpoint/2010/main" val="4099824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29947" y="7070108"/>
            <a:ext cx="27539395" cy="15040222"/>
          </a:xfrm>
        </p:spPr>
        <p:txBody>
          <a:bodyPr anchor="b"/>
          <a:lstStyle>
            <a:lvl1pPr algn="ctr">
              <a:defRPr sz="21259"/>
            </a:lvl1pPr>
          </a:lstStyle>
          <a:p>
            <a:r>
              <a:rPr lang="pt-BR"/>
              <a:t>Clique para editar o título mestre</a:t>
            </a:r>
            <a:endParaRPr lang="en-US" dirty="0"/>
          </a:p>
        </p:txBody>
      </p:sp>
      <p:sp>
        <p:nvSpPr>
          <p:cNvPr id="3" name="Subtitle 2"/>
          <p:cNvSpPr>
            <a:spLocks noGrp="1"/>
          </p:cNvSpPr>
          <p:nvPr>
            <p:ph type="subTitle" idx="1"/>
          </p:nvPr>
        </p:nvSpPr>
        <p:spPr>
          <a:xfrm>
            <a:off x="4049911" y="22690338"/>
            <a:ext cx="24299466" cy="10430151"/>
          </a:xfrm>
        </p:spPr>
        <p:txBody>
          <a:bodyPr/>
          <a:lstStyle>
            <a:lvl1pPr marL="0" indent="0" algn="ctr">
              <a:buNone/>
              <a:defRPr sz="8504"/>
            </a:lvl1pPr>
            <a:lvl2pPr marL="1619951" indent="0" algn="ctr">
              <a:buNone/>
              <a:defRPr sz="7086"/>
            </a:lvl2pPr>
            <a:lvl3pPr marL="3239902" indent="0" algn="ctr">
              <a:buNone/>
              <a:defRPr sz="6378"/>
            </a:lvl3pPr>
            <a:lvl4pPr marL="4859853" indent="0" algn="ctr">
              <a:buNone/>
              <a:defRPr sz="5669"/>
            </a:lvl4pPr>
            <a:lvl5pPr marL="6479804" indent="0" algn="ctr">
              <a:buNone/>
              <a:defRPr sz="5669"/>
            </a:lvl5pPr>
            <a:lvl6pPr marL="8099755" indent="0" algn="ctr">
              <a:buNone/>
              <a:defRPr sz="5669"/>
            </a:lvl6pPr>
            <a:lvl7pPr marL="9719706" indent="0" algn="ctr">
              <a:buNone/>
              <a:defRPr sz="5669"/>
            </a:lvl7pPr>
            <a:lvl8pPr marL="11339657" indent="0" algn="ctr">
              <a:buNone/>
              <a:defRPr sz="5669"/>
            </a:lvl8pPr>
            <a:lvl9pPr marL="12959608" indent="0" algn="ctr">
              <a:buNone/>
              <a:defRPr sz="5669"/>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B152A705-5812-4E17-AF63-1137A2F73DFA}" type="datetimeFigureOut">
              <a:rPr lang="pt-BR" smtClean="0"/>
              <a:t>05/12/2018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078F509-D8FF-44BA-BB4C-C1A05B351ABF}" type="slidenum">
              <a:rPr lang="pt-BR" smtClean="0"/>
              <a:t>‹nº›</a:t>
            </a:fld>
            <a:endParaRPr lang="pt-BR"/>
          </a:p>
        </p:txBody>
      </p:sp>
    </p:spTree>
    <p:extLst>
      <p:ext uri="{BB962C8B-B14F-4D97-AF65-F5344CB8AC3E}">
        <p14:creationId xmlns:p14="http://schemas.microsoft.com/office/powerpoint/2010/main" val="2581544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152A705-5812-4E17-AF63-1137A2F73DFA}" type="datetimeFigureOut">
              <a:rPr lang="pt-BR" smtClean="0"/>
              <a:t>05/12/2018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078F509-D8FF-44BA-BB4C-C1A05B351ABF}" type="slidenum">
              <a:rPr lang="pt-BR" smtClean="0"/>
              <a:t>‹nº›</a:t>
            </a:fld>
            <a:endParaRPr lang="pt-BR"/>
          </a:p>
        </p:txBody>
      </p:sp>
    </p:spTree>
    <p:extLst>
      <p:ext uri="{BB962C8B-B14F-4D97-AF65-F5344CB8AC3E}">
        <p14:creationId xmlns:p14="http://schemas.microsoft.com/office/powerpoint/2010/main" val="3040163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185742" y="2300034"/>
            <a:ext cx="6986096" cy="36610544"/>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2227453" y="2300034"/>
            <a:ext cx="20553298" cy="36610544"/>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152A705-5812-4E17-AF63-1137A2F73DFA}" type="datetimeFigureOut">
              <a:rPr lang="pt-BR" smtClean="0"/>
              <a:t>05/12/2018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078F509-D8FF-44BA-BB4C-C1A05B351ABF}" type="slidenum">
              <a:rPr lang="pt-BR" smtClean="0"/>
              <a:t>‹nº›</a:t>
            </a:fld>
            <a:endParaRPr lang="pt-BR"/>
          </a:p>
        </p:txBody>
      </p:sp>
    </p:spTree>
    <p:extLst>
      <p:ext uri="{BB962C8B-B14F-4D97-AF65-F5344CB8AC3E}">
        <p14:creationId xmlns:p14="http://schemas.microsoft.com/office/powerpoint/2010/main" val="3324113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152A705-5812-4E17-AF63-1137A2F73DFA}" type="datetimeFigureOut">
              <a:rPr lang="pt-BR" smtClean="0"/>
              <a:t>05/12/2018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078F509-D8FF-44BA-BB4C-C1A05B351ABF}" type="slidenum">
              <a:rPr lang="pt-BR" smtClean="0"/>
              <a:t>‹nº›</a:t>
            </a:fld>
            <a:endParaRPr lang="pt-BR"/>
          </a:p>
        </p:txBody>
      </p:sp>
    </p:spTree>
    <p:extLst>
      <p:ext uri="{BB962C8B-B14F-4D97-AF65-F5344CB8AC3E}">
        <p14:creationId xmlns:p14="http://schemas.microsoft.com/office/powerpoint/2010/main" val="8106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2210578" y="10770172"/>
            <a:ext cx="27944386" cy="17970262"/>
          </a:xfrm>
        </p:spPr>
        <p:txBody>
          <a:bodyPr anchor="b"/>
          <a:lstStyle>
            <a:lvl1pPr>
              <a:defRPr sz="21259"/>
            </a:lvl1pPr>
          </a:lstStyle>
          <a:p>
            <a:r>
              <a:rPr lang="pt-BR"/>
              <a:t>Clique para editar o título mestre</a:t>
            </a:r>
            <a:endParaRPr lang="en-US" dirty="0"/>
          </a:p>
        </p:txBody>
      </p:sp>
      <p:sp>
        <p:nvSpPr>
          <p:cNvPr id="3" name="Text Placeholder 2"/>
          <p:cNvSpPr>
            <a:spLocks noGrp="1"/>
          </p:cNvSpPr>
          <p:nvPr>
            <p:ph type="body" idx="1"/>
          </p:nvPr>
        </p:nvSpPr>
        <p:spPr>
          <a:xfrm>
            <a:off x="2210578" y="28910440"/>
            <a:ext cx="27944386" cy="9450136"/>
          </a:xfrm>
        </p:spPr>
        <p:txBody>
          <a:bodyPr/>
          <a:lstStyle>
            <a:lvl1pPr marL="0" indent="0">
              <a:buNone/>
              <a:defRPr sz="8504">
                <a:solidFill>
                  <a:schemeClr val="tx1"/>
                </a:solidFill>
              </a:defRPr>
            </a:lvl1pPr>
            <a:lvl2pPr marL="1619951" indent="0">
              <a:buNone/>
              <a:defRPr sz="7086">
                <a:solidFill>
                  <a:schemeClr val="tx1">
                    <a:tint val="75000"/>
                  </a:schemeClr>
                </a:solidFill>
              </a:defRPr>
            </a:lvl2pPr>
            <a:lvl3pPr marL="3239902" indent="0">
              <a:buNone/>
              <a:defRPr sz="6378">
                <a:solidFill>
                  <a:schemeClr val="tx1">
                    <a:tint val="75000"/>
                  </a:schemeClr>
                </a:solidFill>
              </a:defRPr>
            </a:lvl3pPr>
            <a:lvl4pPr marL="4859853" indent="0">
              <a:buNone/>
              <a:defRPr sz="5669">
                <a:solidFill>
                  <a:schemeClr val="tx1">
                    <a:tint val="75000"/>
                  </a:schemeClr>
                </a:solidFill>
              </a:defRPr>
            </a:lvl4pPr>
            <a:lvl5pPr marL="6479804" indent="0">
              <a:buNone/>
              <a:defRPr sz="5669">
                <a:solidFill>
                  <a:schemeClr val="tx1">
                    <a:tint val="75000"/>
                  </a:schemeClr>
                </a:solidFill>
              </a:defRPr>
            </a:lvl5pPr>
            <a:lvl6pPr marL="8099755" indent="0">
              <a:buNone/>
              <a:defRPr sz="5669">
                <a:solidFill>
                  <a:schemeClr val="tx1">
                    <a:tint val="75000"/>
                  </a:schemeClr>
                </a:solidFill>
              </a:defRPr>
            </a:lvl6pPr>
            <a:lvl7pPr marL="9719706" indent="0">
              <a:buNone/>
              <a:defRPr sz="5669">
                <a:solidFill>
                  <a:schemeClr val="tx1">
                    <a:tint val="75000"/>
                  </a:schemeClr>
                </a:solidFill>
              </a:defRPr>
            </a:lvl7pPr>
            <a:lvl8pPr marL="11339657" indent="0">
              <a:buNone/>
              <a:defRPr sz="5669">
                <a:solidFill>
                  <a:schemeClr val="tx1">
                    <a:tint val="75000"/>
                  </a:schemeClr>
                </a:solidFill>
              </a:defRPr>
            </a:lvl8pPr>
            <a:lvl9pPr marL="12959608" indent="0">
              <a:buNone/>
              <a:defRPr sz="5669">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B152A705-5812-4E17-AF63-1137A2F73DFA}" type="datetimeFigureOut">
              <a:rPr lang="pt-BR" smtClean="0"/>
              <a:t>05/12/2018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078F509-D8FF-44BA-BB4C-C1A05B351ABF}" type="slidenum">
              <a:rPr lang="pt-BR" smtClean="0"/>
              <a:t>‹nº›</a:t>
            </a:fld>
            <a:endParaRPr lang="pt-BR"/>
          </a:p>
        </p:txBody>
      </p:sp>
    </p:spTree>
    <p:extLst>
      <p:ext uri="{BB962C8B-B14F-4D97-AF65-F5344CB8AC3E}">
        <p14:creationId xmlns:p14="http://schemas.microsoft.com/office/powerpoint/2010/main" val="389025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2227451" y="11500170"/>
            <a:ext cx="13769697" cy="2741040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16402140" y="11500170"/>
            <a:ext cx="13769697" cy="2741040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B152A705-5812-4E17-AF63-1137A2F73DFA}" type="datetimeFigureOut">
              <a:rPr lang="pt-BR" smtClean="0"/>
              <a:t>05/12/2018</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1078F509-D8FF-44BA-BB4C-C1A05B351ABF}" type="slidenum">
              <a:rPr lang="pt-BR" smtClean="0"/>
              <a:t>‹nº›</a:t>
            </a:fld>
            <a:endParaRPr lang="pt-BR"/>
          </a:p>
        </p:txBody>
      </p:sp>
    </p:spTree>
    <p:extLst>
      <p:ext uri="{BB962C8B-B14F-4D97-AF65-F5344CB8AC3E}">
        <p14:creationId xmlns:p14="http://schemas.microsoft.com/office/powerpoint/2010/main" val="686867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2231671" y="2300044"/>
            <a:ext cx="27944386" cy="8350126"/>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2231675" y="10590160"/>
            <a:ext cx="13706415"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pt-BR"/>
              <a:t>Editar estilos de texto Mestre</a:t>
            </a:r>
          </a:p>
        </p:txBody>
      </p:sp>
      <p:sp>
        <p:nvSpPr>
          <p:cNvPr id="4" name="Content Placeholder 3"/>
          <p:cNvSpPr>
            <a:spLocks noGrp="1"/>
          </p:cNvSpPr>
          <p:nvPr>
            <p:ph sz="half" idx="2"/>
          </p:nvPr>
        </p:nvSpPr>
        <p:spPr>
          <a:xfrm>
            <a:off x="2231675" y="15780233"/>
            <a:ext cx="13706415" cy="23210346"/>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16402142" y="10590160"/>
            <a:ext cx="13773917"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pt-BR"/>
              <a:t>Editar estilos de texto Mestre</a:t>
            </a:r>
          </a:p>
        </p:txBody>
      </p:sp>
      <p:sp>
        <p:nvSpPr>
          <p:cNvPr id="6" name="Content Placeholder 5"/>
          <p:cNvSpPr>
            <a:spLocks noGrp="1"/>
          </p:cNvSpPr>
          <p:nvPr>
            <p:ph sz="quarter" idx="4"/>
          </p:nvPr>
        </p:nvSpPr>
        <p:spPr>
          <a:xfrm>
            <a:off x="16402142" y="15780233"/>
            <a:ext cx="13773917" cy="23210346"/>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B152A705-5812-4E17-AF63-1137A2F73DFA}" type="datetimeFigureOut">
              <a:rPr lang="pt-BR" smtClean="0"/>
              <a:t>05/12/2018</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1078F509-D8FF-44BA-BB4C-C1A05B351ABF}" type="slidenum">
              <a:rPr lang="pt-BR" smtClean="0"/>
              <a:t>‹nº›</a:t>
            </a:fld>
            <a:endParaRPr lang="pt-BR"/>
          </a:p>
        </p:txBody>
      </p:sp>
    </p:spTree>
    <p:extLst>
      <p:ext uri="{BB962C8B-B14F-4D97-AF65-F5344CB8AC3E}">
        <p14:creationId xmlns:p14="http://schemas.microsoft.com/office/powerpoint/2010/main" val="2212861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B152A705-5812-4E17-AF63-1137A2F73DFA}" type="datetimeFigureOut">
              <a:rPr lang="pt-BR" smtClean="0"/>
              <a:t>05/12/2018</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1078F509-D8FF-44BA-BB4C-C1A05B351ABF}" type="slidenum">
              <a:rPr lang="pt-BR" smtClean="0"/>
              <a:t>‹nº›</a:t>
            </a:fld>
            <a:endParaRPr lang="pt-BR"/>
          </a:p>
        </p:txBody>
      </p:sp>
    </p:spTree>
    <p:extLst>
      <p:ext uri="{BB962C8B-B14F-4D97-AF65-F5344CB8AC3E}">
        <p14:creationId xmlns:p14="http://schemas.microsoft.com/office/powerpoint/2010/main" val="2835861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52A705-5812-4E17-AF63-1137A2F73DFA}" type="datetimeFigureOut">
              <a:rPr lang="pt-BR" smtClean="0"/>
              <a:t>05/12/2018</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1078F509-D8FF-44BA-BB4C-C1A05B351ABF}" type="slidenum">
              <a:rPr lang="pt-BR" smtClean="0"/>
              <a:t>‹nº›</a:t>
            </a:fld>
            <a:endParaRPr lang="pt-BR"/>
          </a:p>
        </p:txBody>
      </p:sp>
    </p:spTree>
    <p:extLst>
      <p:ext uri="{BB962C8B-B14F-4D97-AF65-F5344CB8AC3E}">
        <p14:creationId xmlns:p14="http://schemas.microsoft.com/office/powerpoint/2010/main" val="271462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pt-BR"/>
              <a:t>Clique para editar o título mestre</a:t>
            </a:r>
            <a:endParaRPr lang="en-US" dirty="0"/>
          </a:p>
        </p:txBody>
      </p:sp>
      <p:sp>
        <p:nvSpPr>
          <p:cNvPr id="3" name="Content Placeholder 2"/>
          <p:cNvSpPr>
            <a:spLocks noGrp="1"/>
          </p:cNvSpPr>
          <p:nvPr>
            <p:ph idx="1"/>
          </p:nvPr>
        </p:nvSpPr>
        <p:spPr>
          <a:xfrm>
            <a:off x="13773917" y="6220102"/>
            <a:ext cx="16402140" cy="30700453"/>
          </a:xfrm>
        </p:spPr>
        <p:txBody>
          <a:bodyPr/>
          <a:lstStyle>
            <a:lvl1pPr>
              <a:defRPr sz="11338"/>
            </a:lvl1pPr>
            <a:lvl2pPr>
              <a:defRPr sz="9921"/>
            </a:lvl2pPr>
            <a:lvl3pPr>
              <a:defRPr sz="8504"/>
            </a:lvl3pPr>
            <a:lvl4pPr>
              <a:defRPr sz="7086"/>
            </a:lvl4pPr>
            <a:lvl5pPr>
              <a:defRPr sz="7086"/>
            </a:lvl5pPr>
            <a:lvl6pPr>
              <a:defRPr sz="7086"/>
            </a:lvl6pPr>
            <a:lvl7pPr>
              <a:defRPr sz="7086"/>
            </a:lvl7pPr>
            <a:lvl8pPr>
              <a:defRPr sz="7086"/>
            </a:lvl8pPr>
            <a:lvl9pPr>
              <a:defRPr sz="7086"/>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pt-BR"/>
              <a:t>Editar estilos de texto Mestre</a:t>
            </a:r>
          </a:p>
        </p:txBody>
      </p:sp>
      <p:sp>
        <p:nvSpPr>
          <p:cNvPr id="5" name="Date Placeholder 4"/>
          <p:cNvSpPr>
            <a:spLocks noGrp="1"/>
          </p:cNvSpPr>
          <p:nvPr>
            <p:ph type="dt" sz="half" idx="10"/>
          </p:nvPr>
        </p:nvSpPr>
        <p:spPr/>
        <p:txBody>
          <a:bodyPr/>
          <a:lstStyle/>
          <a:p>
            <a:fld id="{B152A705-5812-4E17-AF63-1137A2F73DFA}" type="datetimeFigureOut">
              <a:rPr lang="pt-BR" smtClean="0"/>
              <a:t>05/12/2018</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1078F509-D8FF-44BA-BB4C-C1A05B351ABF}" type="slidenum">
              <a:rPr lang="pt-BR" smtClean="0"/>
              <a:t>‹nº›</a:t>
            </a:fld>
            <a:endParaRPr lang="pt-BR"/>
          </a:p>
        </p:txBody>
      </p:sp>
    </p:spTree>
    <p:extLst>
      <p:ext uri="{BB962C8B-B14F-4D97-AF65-F5344CB8AC3E}">
        <p14:creationId xmlns:p14="http://schemas.microsoft.com/office/powerpoint/2010/main" val="2304522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13773917" y="6220102"/>
            <a:ext cx="16402140" cy="30700453"/>
          </a:xfrm>
        </p:spPr>
        <p:txBody>
          <a:bodyPr anchor="t"/>
          <a:lstStyle>
            <a:lvl1pPr marL="0" indent="0">
              <a:buNone/>
              <a:defRPr sz="11338"/>
            </a:lvl1pPr>
            <a:lvl2pPr marL="1619951" indent="0">
              <a:buNone/>
              <a:defRPr sz="9921"/>
            </a:lvl2pPr>
            <a:lvl3pPr marL="3239902" indent="0">
              <a:buNone/>
              <a:defRPr sz="8504"/>
            </a:lvl3pPr>
            <a:lvl4pPr marL="4859853" indent="0">
              <a:buNone/>
              <a:defRPr sz="7086"/>
            </a:lvl4pPr>
            <a:lvl5pPr marL="6479804" indent="0">
              <a:buNone/>
              <a:defRPr sz="7086"/>
            </a:lvl5pPr>
            <a:lvl6pPr marL="8099755" indent="0">
              <a:buNone/>
              <a:defRPr sz="7086"/>
            </a:lvl6pPr>
            <a:lvl7pPr marL="9719706" indent="0">
              <a:buNone/>
              <a:defRPr sz="7086"/>
            </a:lvl7pPr>
            <a:lvl8pPr marL="11339657" indent="0">
              <a:buNone/>
              <a:defRPr sz="7086"/>
            </a:lvl8pPr>
            <a:lvl9pPr marL="12959608" indent="0">
              <a:buNone/>
              <a:defRPr sz="7086"/>
            </a:lvl9pPr>
          </a:lstStyle>
          <a:p>
            <a:r>
              <a:rPr lang="pt-BR"/>
              <a:t>Clique no ícone para adicionar uma imagem</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pt-BR"/>
              <a:t>Editar estilos de texto Mestre</a:t>
            </a:r>
          </a:p>
        </p:txBody>
      </p:sp>
      <p:sp>
        <p:nvSpPr>
          <p:cNvPr id="5" name="Date Placeholder 4"/>
          <p:cNvSpPr>
            <a:spLocks noGrp="1"/>
          </p:cNvSpPr>
          <p:nvPr>
            <p:ph type="dt" sz="half" idx="10"/>
          </p:nvPr>
        </p:nvSpPr>
        <p:spPr/>
        <p:txBody>
          <a:bodyPr/>
          <a:lstStyle/>
          <a:p>
            <a:fld id="{B152A705-5812-4E17-AF63-1137A2F73DFA}" type="datetimeFigureOut">
              <a:rPr lang="pt-BR" smtClean="0"/>
              <a:t>05/12/2018</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1078F509-D8FF-44BA-BB4C-C1A05B351ABF}" type="slidenum">
              <a:rPr lang="pt-BR" smtClean="0"/>
              <a:t>‹nº›</a:t>
            </a:fld>
            <a:endParaRPr lang="pt-BR"/>
          </a:p>
        </p:txBody>
      </p:sp>
    </p:spTree>
    <p:extLst>
      <p:ext uri="{BB962C8B-B14F-4D97-AF65-F5344CB8AC3E}">
        <p14:creationId xmlns:p14="http://schemas.microsoft.com/office/powerpoint/2010/main" val="2093986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27451" y="2300044"/>
            <a:ext cx="27944386" cy="8350126"/>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2227451" y="11500170"/>
            <a:ext cx="27944386" cy="27410408"/>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2227451" y="40040601"/>
            <a:ext cx="7289840" cy="2300034"/>
          </a:xfrm>
          <a:prstGeom prst="rect">
            <a:avLst/>
          </a:prstGeom>
        </p:spPr>
        <p:txBody>
          <a:bodyPr vert="horz" lIns="91440" tIns="45720" rIns="91440" bIns="45720" rtlCol="0" anchor="ctr"/>
          <a:lstStyle>
            <a:lvl1pPr algn="l">
              <a:defRPr sz="4252">
                <a:solidFill>
                  <a:schemeClr val="tx1">
                    <a:tint val="75000"/>
                  </a:schemeClr>
                </a:solidFill>
              </a:defRPr>
            </a:lvl1pPr>
          </a:lstStyle>
          <a:p>
            <a:fld id="{B152A705-5812-4E17-AF63-1137A2F73DFA}" type="datetimeFigureOut">
              <a:rPr lang="pt-BR" smtClean="0"/>
              <a:t>05/12/2018</a:t>
            </a:fld>
            <a:endParaRPr lang="pt-BR"/>
          </a:p>
        </p:txBody>
      </p:sp>
      <p:sp>
        <p:nvSpPr>
          <p:cNvPr id="5" name="Footer Placeholder 4"/>
          <p:cNvSpPr>
            <a:spLocks noGrp="1"/>
          </p:cNvSpPr>
          <p:nvPr>
            <p:ph type="ftr" sz="quarter" idx="3"/>
          </p:nvPr>
        </p:nvSpPr>
        <p:spPr>
          <a:xfrm>
            <a:off x="10732264" y="40040601"/>
            <a:ext cx="10934760" cy="2300034"/>
          </a:xfrm>
          <a:prstGeom prst="rect">
            <a:avLst/>
          </a:prstGeom>
        </p:spPr>
        <p:txBody>
          <a:bodyPr vert="horz" lIns="91440" tIns="45720" rIns="91440" bIns="45720" rtlCol="0" anchor="ctr"/>
          <a:lstStyle>
            <a:lvl1pPr algn="ctr">
              <a:defRPr sz="4252">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22881997" y="40040601"/>
            <a:ext cx="7289840" cy="2300034"/>
          </a:xfrm>
          <a:prstGeom prst="rect">
            <a:avLst/>
          </a:prstGeom>
        </p:spPr>
        <p:txBody>
          <a:bodyPr vert="horz" lIns="91440" tIns="45720" rIns="91440" bIns="45720" rtlCol="0" anchor="ctr"/>
          <a:lstStyle>
            <a:lvl1pPr algn="r">
              <a:defRPr sz="4252">
                <a:solidFill>
                  <a:schemeClr val="tx1">
                    <a:tint val="75000"/>
                  </a:schemeClr>
                </a:solidFill>
              </a:defRPr>
            </a:lvl1pPr>
          </a:lstStyle>
          <a:p>
            <a:fld id="{1078F509-D8FF-44BA-BB4C-C1A05B351ABF}" type="slidenum">
              <a:rPr lang="pt-BR" smtClean="0"/>
              <a:t>‹nº›</a:t>
            </a:fld>
            <a:endParaRPr lang="pt-BR"/>
          </a:p>
        </p:txBody>
      </p:sp>
    </p:spTree>
    <p:extLst>
      <p:ext uri="{BB962C8B-B14F-4D97-AF65-F5344CB8AC3E}">
        <p14:creationId xmlns:p14="http://schemas.microsoft.com/office/powerpoint/2010/main" val="310544635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3239902" rtl="0" eaLnBrk="1" latinLnBrk="0" hangingPunct="1">
        <a:lnSpc>
          <a:spcPct val="90000"/>
        </a:lnSpc>
        <a:spcBef>
          <a:spcPct val="0"/>
        </a:spcBef>
        <a:buNone/>
        <a:defRPr sz="15590" kern="1200">
          <a:solidFill>
            <a:schemeClr val="tx1"/>
          </a:solidFill>
          <a:latin typeface="+mj-lt"/>
          <a:ea typeface="+mj-ea"/>
          <a:cs typeface="+mj-cs"/>
        </a:defRPr>
      </a:lvl1pPr>
    </p:titleStyle>
    <p:bodyStyle>
      <a:lvl1pPr marL="809976" indent="-809976" algn="l" defTabSz="3239902" rtl="0" eaLnBrk="1" latinLnBrk="0" hangingPunct="1">
        <a:lnSpc>
          <a:spcPct val="90000"/>
        </a:lnSpc>
        <a:spcBef>
          <a:spcPts val="3543"/>
        </a:spcBef>
        <a:buFont typeface="Arial" panose="020B0604020202020204" pitchFamily="34" charset="0"/>
        <a:buChar char="•"/>
        <a:defRPr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p:bodyStyle>
    <p:otherStyle>
      <a:defPPr>
        <a:defRPr lang="en-US"/>
      </a:defPPr>
      <a:lvl1pPr marL="0" algn="l" defTabSz="3239902" rtl="0" eaLnBrk="1" latinLnBrk="0" hangingPunct="1">
        <a:defRPr sz="6378" kern="1200">
          <a:solidFill>
            <a:schemeClr val="tx1"/>
          </a:solidFill>
          <a:latin typeface="+mn-lt"/>
          <a:ea typeface="+mn-ea"/>
          <a:cs typeface="+mn-cs"/>
        </a:defRPr>
      </a:lvl1pPr>
      <a:lvl2pPr marL="1619951" algn="l" defTabSz="3239902" rtl="0" eaLnBrk="1" latinLnBrk="0" hangingPunct="1">
        <a:defRPr sz="6378" kern="1200">
          <a:solidFill>
            <a:schemeClr val="tx1"/>
          </a:solidFill>
          <a:latin typeface="+mn-lt"/>
          <a:ea typeface="+mn-ea"/>
          <a:cs typeface="+mn-cs"/>
        </a:defRPr>
      </a:lvl2pPr>
      <a:lvl3pPr marL="3239902" algn="l" defTabSz="3239902" rtl="0" eaLnBrk="1" latinLnBrk="0" hangingPunct="1">
        <a:defRPr sz="6378" kern="1200">
          <a:solidFill>
            <a:schemeClr val="tx1"/>
          </a:solidFill>
          <a:latin typeface="+mn-lt"/>
          <a:ea typeface="+mn-ea"/>
          <a:cs typeface="+mn-cs"/>
        </a:defRPr>
      </a:lvl3pPr>
      <a:lvl4pPr marL="4859853" algn="l" defTabSz="3239902" rtl="0" eaLnBrk="1" latinLnBrk="0" hangingPunct="1">
        <a:defRPr sz="6378" kern="1200">
          <a:solidFill>
            <a:schemeClr val="tx1"/>
          </a:solidFill>
          <a:latin typeface="+mn-lt"/>
          <a:ea typeface="+mn-ea"/>
          <a:cs typeface="+mn-cs"/>
        </a:defRPr>
      </a:lvl4pPr>
      <a:lvl5pPr marL="6479804" algn="l" defTabSz="3239902" rtl="0" eaLnBrk="1" latinLnBrk="0" hangingPunct="1">
        <a:defRPr sz="6378" kern="1200">
          <a:solidFill>
            <a:schemeClr val="tx1"/>
          </a:solidFill>
          <a:latin typeface="+mn-lt"/>
          <a:ea typeface="+mn-ea"/>
          <a:cs typeface="+mn-cs"/>
        </a:defRPr>
      </a:lvl5pPr>
      <a:lvl6pPr marL="8099755" algn="l" defTabSz="3239902" rtl="0" eaLnBrk="1" latinLnBrk="0" hangingPunct="1">
        <a:defRPr sz="6378" kern="1200">
          <a:solidFill>
            <a:schemeClr val="tx1"/>
          </a:solidFill>
          <a:latin typeface="+mn-lt"/>
          <a:ea typeface="+mn-ea"/>
          <a:cs typeface="+mn-cs"/>
        </a:defRPr>
      </a:lvl6pPr>
      <a:lvl7pPr marL="9719706" algn="l" defTabSz="3239902" rtl="0" eaLnBrk="1" latinLnBrk="0" hangingPunct="1">
        <a:defRPr sz="6378" kern="1200">
          <a:solidFill>
            <a:schemeClr val="tx1"/>
          </a:solidFill>
          <a:latin typeface="+mn-lt"/>
          <a:ea typeface="+mn-ea"/>
          <a:cs typeface="+mn-cs"/>
        </a:defRPr>
      </a:lvl7pPr>
      <a:lvl8pPr marL="11339657" algn="l" defTabSz="3239902" rtl="0" eaLnBrk="1" latinLnBrk="0" hangingPunct="1">
        <a:defRPr sz="6378" kern="1200">
          <a:solidFill>
            <a:schemeClr val="tx1"/>
          </a:solidFill>
          <a:latin typeface="+mn-lt"/>
          <a:ea typeface="+mn-ea"/>
          <a:cs typeface="+mn-cs"/>
        </a:defRPr>
      </a:lvl8pPr>
      <a:lvl9pPr marL="12959608" algn="l" defTabSz="3239902" rtl="0" eaLnBrk="1" latinLnBrk="0" hangingPunct="1">
        <a:defRPr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alpha val="46000"/>
          </a:schemeClr>
        </a:solidFill>
        <a:effectLst/>
      </p:bgPr>
    </p:bg>
    <p:spTree>
      <p:nvGrpSpPr>
        <p:cNvPr id="1" name=""/>
        <p:cNvGrpSpPr/>
        <p:nvPr/>
      </p:nvGrpSpPr>
      <p:grpSpPr>
        <a:xfrm>
          <a:off x="0" y="0"/>
          <a:ext cx="0" cy="0"/>
          <a:chOff x="0" y="0"/>
          <a:chExt cx="0" cy="0"/>
        </a:xfrm>
      </p:grpSpPr>
      <p:sp>
        <p:nvSpPr>
          <p:cNvPr id="4" name="Triângulo Retângulo 3">
            <a:extLst>
              <a:ext uri="{FF2B5EF4-FFF2-40B4-BE49-F238E27FC236}">
                <a16:creationId xmlns:a16="http://schemas.microsoft.com/office/drawing/2014/main" id="{2063D0FD-06FC-4AD4-BACF-8EF7285F9862}"/>
              </a:ext>
            </a:extLst>
          </p:cNvPr>
          <p:cNvSpPr/>
          <p:nvPr/>
        </p:nvSpPr>
        <p:spPr>
          <a:xfrm rot="9464743">
            <a:off x="-780606" y="-2344687"/>
            <a:ext cx="13775185" cy="5148235"/>
          </a:xfrm>
          <a:custGeom>
            <a:avLst/>
            <a:gdLst>
              <a:gd name="connsiteX0" fmla="*/ 0 w 9273233"/>
              <a:gd name="connsiteY0" fmla="*/ 6411528 h 6411528"/>
              <a:gd name="connsiteX1" fmla="*/ 0 w 9273233"/>
              <a:gd name="connsiteY1" fmla="*/ 0 h 6411528"/>
              <a:gd name="connsiteX2" fmla="*/ 9273233 w 9273233"/>
              <a:gd name="connsiteY2" fmla="*/ 6411528 h 6411528"/>
              <a:gd name="connsiteX3" fmla="*/ 0 w 9273233"/>
              <a:gd name="connsiteY3" fmla="*/ 6411528 h 6411528"/>
              <a:gd name="connsiteX0" fmla="*/ 0 w 9273233"/>
              <a:gd name="connsiteY0" fmla="*/ 3582609 h 3582609"/>
              <a:gd name="connsiteX1" fmla="*/ 2356613 w 9273233"/>
              <a:gd name="connsiteY1" fmla="*/ 0 h 3582609"/>
              <a:gd name="connsiteX2" fmla="*/ 9273233 w 9273233"/>
              <a:gd name="connsiteY2" fmla="*/ 3582609 h 3582609"/>
              <a:gd name="connsiteX3" fmla="*/ 0 w 9273233"/>
              <a:gd name="connsiteY3" fmla="*/ 3582609 h 3582609"/>
              <a:gd name="connsiteX0" fmla="*/ 0 w 9273233"/>
              <a:gd name="connsiteY0" fmla="*/ 0 h 3737377"/>
              <a:gd name="connsiteX1" fmla="*/ 7798149 w 9273233"/>
              <a:gd name="connsiteY1" fmla="*/ 3737377 h 3737377"/>
              <a:gd name="connsiteX2" fmla="*/ 9273233 w 9273233"/>
              <a:gd name="connsiteY2" fmla="*/ 0 h 3737377"/>
              <a:gd name="connsiteX3" fmla="*/ 0 w 9273233"/>
              <a:gd name="connsiteY3" fmla="*/ 0 h 3737377"/>
              <a:gd name="connsiteX0" fmla="*/ 0 w 9964576"/>
              <a:gd name="connsiteY0" fmla="*/ 1533737 h 5271114"/>
              <a:gd name="connsiteX1" fmla="*/ 7798149 w 9964576"/>
              <a:gd name="connsiteY1" fmla="*/ 5271114 h 5271114"/>
              <a:gd name="connsiteX2" fmla="*/ 9964576 w 9964576"/>
              <a:gd name="connsiteY2" fmla="*/ 0 h 5271114"/>
              <a:gd name="connsiteX3" fmla="*/ 0 w 9964576"/>
              <a:gd name="connsiteY3" fmla="*/ 1533737 h 5271114"/>
              <a:gd name="connsiteX0" fmla="*/ 0 w 9964576"/>
              <a:gd name="connsiteY0" fmla="*/ 1533737 h 4713951"/>
              <a:gd name="connsiteX1" fmla="*/ 7994268 w 9964576"/>
              <a:gd name="connsiteY1" fmla="*/ 4713951 h 4713951"/>
              <a:gd name="connsiteX2" fmla="*/ 9964576 w 9964576"/>
              <a:gd name="connsiteY2" fmla="*/ 0 h 4713951"/>
              <a:gd name="connsiteX3" fmla="*/ 0 w 9964576"/>
              <a:gd name="connsiteY3" fmla="*/ 1533737 h 4713951"/>
              <a:gd name="connsiteX0" fmla="*/ 0 w 9964576"/>
              <a:gd name="connsiteY0" fmla="*/ 1533737 h 4741251"/>
              <a:gd name="connsiteX1" fmla="*/ 7983097 w 9964576"/>
              <a:gd name="connsiteY1" fmla="*/ 4741251 h 4741251"/>
              <a:gd name="connsiteX2" fmla="*/ 9964576 w 9964576"/>
              <a:gd name="connsiteY2" fmla="*/ 0 h 4741251"/>
              <a:gd name="connsiteX3" fmla="*/ 0 w 9964576"/>
              <a:gd name="connsiteY3" fmla="*/ 1533737 h 4741251"/>
              <a:gd name="connsiteX0" fmla="*/ 0 w 12082775"/>
              <a:gd name="connsiteY0" fmla="*/ 635103 h 4741251"/>
              <a:gd name="connsiteX1" fmla="*/ 10101296 w 12082775"/>
              <a:gd name="connsiteY1" fmla="*/ 4741251 h 4741251"/>
              <a:gd name="connsiteX2" fmla="*/ 12082775 w 12082775"/>
              <a:gd name="connsiteY2" fmla="*/ 0 h 4741251"/>
              <a:gd name="connsiteX3" fmla="*/ 0 w 12082775"/>
              <a:gd name="connsiteY3" fmla="*/ 635103 h 4741251"/>
              <a:gd name="connsiteX0" fmla="*/ 0 w 11383772"/>
              <a:gd name="connsiteY0" fmla="*/ 0 h 4106148"/>
              <a:gd name="connsiteX1" fmla="*/ 10101296 w 11383772"/>
              <a:gd name="connsiteY1" fmla="*/ 4106148 h 4106148"/>
              <a:gd name="connsiteX2" fmla="*/ 11383772 w 11383772"/>
              <a:gd name="connsiteY2" fmla="*/ 972521 h 4106148"/>
              <a:gd name="connsiteX3" fmla="*/ 0 w 11383772"/>
              <a:gd name="connsiteY3" fmla="*/ 0 h 4106148"/>
              <a:gd name="connsiteX0" fmla="*/ 0 w 14464375"/>
              <a:gd name="connsiteY0" fmla="*/ 0 h 5531390"/>
              <a:gd name="connsiteX1" fmla="*/ 13181899 w 14464375"/>
              <a:gd name="connsiteY1" fmla="*/ 5531390 h 5531390"/>
              <a:gd name="connsiteX2" fmla="*/ 14464375 w 14464375"/>
              <a:gd name="connsiteY2" fmla="*/ 2397763 h 5531390"/>
              <a:gd name="connsiteX3" fmla="*/ 0 w 14464375"/>
              <a:gd name="connsiteY3" fmla="*/ 0 h 5531390"/>
              <a:gd name="connsiteX0" fmla="*/ 0 w 14669543"/>
              <a:gd name="connsiteY0" fmla="*/ 0 h 5533011"/>
              <a:gd name="connsiteX1" fmla="*/ 13387067 w 14669543"/>
              <a:gd name="connsiteY1" fmla="*/ 5533011 h 5533011"/>
              <a:gd name="connsiteX2" fmla="*/ 14669543 w 14669543"/>
              <a:gd name="connsiteY2" fmla="*/ 2399384 h 5533011"/>
              <a:gd name="connsiteX3" fmla="*/ 0 w 14669543"/>
              <a:gd name="connsiteY3" fmla="*/ 0 h 5533011"/>
              <a:gd name="connsiteX0" fmla="*/ 0 w 14762522"/>
              <a:gd name="connsiteY0" fmla="*/ 0 h 5533011"/>
              <a:gd name="connsiteX1" fmla="*/ 13387067 w 14762522"/>
              <a:gd name="connsiteY1" fmla="*/ 5533011 h 5533011"/>
              <a:gd name="connsiteX2" fmla="*/ 14762522 w 14762522"/>
              <a:gd name="connsiteY2" fmla="*/ 2272765 h 5533011"/>
              <a:gd name="connsiteX3" fmla="*/ 0 w 14762522"/>
              <a:gd name="connsiteY3" fmla="*/ 0 h 5533011"/>
              <a:gd name="connsiteX0" fmla="*/ 0 w 14762522"/>
              <a:gd name="connsiteY0" fmla="*/ 0 h 5552251"/>
              <a:gd name="connsiteX1" fmla="*/ 13434083 w 14762522"/>
              <a:gd name="connsiteY1" fmla="*/ 5552251 h 5552251"/>
              <a:gd name="connsiteX2" fmla="*/ 14762522 w 14762522"/>
              <a:gd name="connsiteY2" fmla="*/ 2272765 h 5552251"/>
              <a:gd name="connsiteX3" fmla="*/ 0 w 14762522"/>
              <a:gd name="connsiteY3" fmla="*/ 0 h 5552251"/>
              <a:gd name="connsiteX0" fmla="*/ 0 w 13775185"/>
              <a:gd name="connsiteY0" fmla="*/ 0 h 5148235"/>
              <a:gd name="connsiteX1" fmla="*/ 12446746 w 13775185"/>
              <a:gd name="connsiteY1" fmla="*/ 5148235 h 5148235"/>
              <a:gd name="connsiteX2" fmla="*/ 13775185 w 13775185"/>
              <a:gd name="connsiteY2" fmla="*/ 1868749 h 5148235"/>
              <a:gd name="connsiteX3" fmla="*/ 0 w 13775185"/>
              <a:gd name="connsiteY3" fmla="*/ 0 h 5148235"/>
            </a:gdLst>
            <a:ahLst/>
            <a:cxnLst>
              <a:cxn ang="0">
                <a:pos x="connsiteX0" y="connsiteY0"/>
              </a:cxn>
              <a:cxn ang="0">
                <a:pos x="connsiteX1" y="connsiteY1"/>
              </a:cxn>
              <a:cxn ang="0">
                <a:pos x="connsiteX2" y="connsiteY2"/>
              </a:cxn>
              <a:cxn ang="0">
                <a:pos x="connsiteX3" y="connsiteY3"/>
              </a:cxn>
            </a:cxnLst>
            <a:rect l="l" t="t" r="r" b="b"/>
            <a:pathLst>
              <a:path w="13775185" h="5148235">
                <a:moveTo>
                  <a:pt x="0" y="0"/>
                </a:moveTo>
                <a:lnTo>
                  <a:pt x="12446746" y="5148235"/>
                </a:lnTo>
                <a:lnTo>
                  <a:pt x="13775185" y="1868749"/>
                </a:lnTo>
                <a:lnTo>
                  <a:pt x="0" y="0"/>
                </a:lnTo>
                <a:close/>
              </a:path>
            </a:pathLst>
          </a:cu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Triângulo Retângulo 3">
            <a:extLst>
              <a:ext uri="{FF2B5EF4-FFF2-40B4-BE49-F238E27FC236}">
                <a16:creationId xmlns:a16="http://schemas.microsoft.com/office/drawing/2014/main" id="{4C2C9A69-2A28-4052-82FB-4D141AA2362C}"/>
              </a:ext>
            </a:extLst>
          </p:cNvPr>
          <p:cNvSpPr/>
          <p:nvPr/>
        </p:nvSpPr>
        <p:spPr>
          <a:xfrm rot="14872002">
            <a:off x="26734894" y="2641082"/>
            <a:ext cx="11094597" cy="4177481"/>
          </a:xfrm>
          <a:custGeom>
            <a:avLst/>
            <a:gdLst>
              <a:gd name="connsiteX0" fmla="*/ 0 w 9273233"/>
              <a:gd name="connsiteY0" fmla="*/ 6411528 h 6411528"/>
              <a:gd name="connsiteX1" fmla="*/ 0 w 9273233"/>
              <a:gd name="connsiteY1" fmla="*/ 0 h 6411528"/>
              <a:gd name="connsiteX2" fmla="*/ 9273233 w 9273233"/>
              <a:gd name="connsiteY2" fmla="*/ 6411528 h 6411528"/>
              <a:gd name="connsiteX3" fmla="*/ 0 w 9273233"/>
              <a:gd name="connsiteY3" fmla="*/ 6411528 h 6411528"/>
              <a:gd name="connsiteX0" fmla="*/ 0 w 9273233"/>
              <a:gd name="connsiteY0" fmla="*/ 3582609 h 3582609"/>
              <a:gd name="connsiteX1" fmla="*/ 2356613 w 9273233"/>
              <a:gd name="connsiteY1" fmla="*/ 0 h 3582609"/>
              <a:gd name="connsiteX2" fmla="*/ 9273233 w 9273233"/>
              <a:gd name="connsiteY2" fmla="*/ 3582609 h 3582609"/>
              <a:gd name="connsiteX3" fmla="*/ 0 w 9273233"/>
              <a:gd name="connsiteY3" fmla="*/ 3582609 h 3582609"/>
              <a:gd name="connsiteX0" fmla="*/ 0 w 9273233"/>
              <a:gd name="connsiteY0" fmla="*/ 0 h 3737377"/>
              <a:gd name="connsiteX1" fmla="*/ 7798149 w 9273233"/>
              <a:gd name="connsiteY1" fmla="*/ 3737377 h 3737377"/>
              <a:gd name="connsiteX2" fmla="*/ 9273233 w 9273233"/>
              <a:gd name="connsiteY2" fmla="*/ 0 h 3737377"/>
              <a:gd name="connsiteX3" fmla="*/ 0 w 9273233"/>
              <a:gd name="connsiteY3" fmla="*/ 0 h 3737377"/>
              <a:gd name="connsiteX0" fmla="*/ 0 w 9964576"/>
              <a:gd name="connsiteY0" fmla="*/ 1533737 h 5271114"/>
              <a:gd name="connsiteX1" fmla="*/ 7798149 w 9964576"/>
              <a:gd name="connsiteY1" fmla="*/ 5271114 h 5271114"/>
              <a:gd name="connsiteX2" fmla="*/ 9964576 w 9964576"/>
              <a:gd name="connsiteY2" fmla="*/ 0 h 5271114"/>
              <a:gd name="connsiteX3" fmla="*/ 0 w 9964576"/>
              <a:gd name="connsiteY3" fmla="*/ 1533737 h 5271114"/>
              <a:gd name="connsiteX0" fmla="*/ 0 w 9964576"/>
              <a:gd name="connsiteY0" fmla="*/ 1533737 h 4713951"/>
              <a:gd name="connsiteX1" fmla="*/ 7994268 w 9964576"/>
              <a:gd name="connsiteY1" fmla="*/ 4713951 h 4713951"/>
              <a:gd name="connsiteX2" fmla="*/ 9964576 w 9964576"/>
              <a:gd name="connsiteY2" fmla="*/ 0 h 4713951"/>
              <a:gd name="connsiteX3" fmla="*/ 0 w 9964576"/>
              <a:gd name="connsiteY3" fmla="*/ 1533737 h 4713951"/>
              <a:gd name="connsiteX0" fmla="*/ 0 w 9964576"/>
              <a:gd name="connsiteY0" fmla="*/ 1533737 h 4741251"/>
              <a:gd name="connsiteX1" fmla="*/ 7983097 w 9964576"/>
              <a:gd name="connsiteY1" fmla="*/ 4741251 h 4741251"/>
              <a:gd name="connsiteX2" fmla="*/ 9964576 w 9964576"/>
              <a:gd name="connsiteY2" fmla="*/ 0 h 4741251"/>
              <a:gd name="connsiteX3" fmla="*/ 0 w 9964576"/>
              <a:gd name="connsiteY3" fmla="*/ 1533737 h 4741251"/>
              <a:gd name="connsiteX0" fmla="*/ 0 w 12082775"/>
              <a:gd name="connsiteY0" fmla="*/ 635103 h 4741251"/>
              <a:gd name="connsiteX1" fmla="*/ 10101296 w 12082775"/>
              <a:gd name="connsiteY1" fmla="*/ 4741251 h 4741251"/>
              <a:gd name="connsiteX2" fmla="*/ 12082775 w 12082775"/>
              <a:gd name="connsiteY2" fmla="*/ 0 h 4741251"/>
              <a:gd name="connsiteX3" fmla="*/ 0 w 12082775"/>
              <a:gd name="connsiteY3" fmla="*/ 635103 h 4741251"/>
              <a:gd name="connsiteX0" fmla="*/ 0 w 11383772"/>
              <a:gd name="connsiteY0" fmla="*/ 0 h 4106148"/>
              <a:gd name="connsiteX1" fmla="*/ 10101296 w 11383772"/>
              <a:gd name="connsiteY1" fmla="*/ 4106148 h 4106148"/>
              <a:gd name="connsiteX2" fmla="*/ 11383772 w 11383772"/>
              <a:gd name="connsiteY2" fmla="*/ 972521 h 4106148"/>
              <a:gd name="connsiteX3" fmla="*/ 0 w 11383772"/>
              <a:gd name="connsiteY3" fmla="*/ 0 h 4106148"/>
              <a:gd name="connsiteX0" fmla="*/ 0 w 14464375"/>
              <a:gd name="connsiteY0" fmla="*/ 0 h 5531390"/>
              <a:gd name="connsiteX1" fmla="*/ 13181899 w 14464375"/>
              <a:gd name="connsiteY1" fmla="*/ 5531390 h 5531390"/>
              <a:gd name="connsiteX2" fmla="*/ 14464375 w 14464375"/>
              <a:gd name="connsiteY2" fmla="*/ 2397763 h 5531390"/>
              <a:gd name="connsiteX3" fmla="*/ 0 w 14464375"/>
              <a:gd name="connsiteY3" fmla="*/ 0 h 5531390"/>
              <a:gd name="connsiteX0" fmla="*/ 0 w 14669543"/>
              <a:gd name="connsiteY0" fmla="*/ 0 h 5533011"/>
              <a:gd name="connsiteX1" fmla="*/ 13387067 w 14669543"/>
              <a:gd name="connsiteY1" fmla="*/ 5533011 h 5533011"/>
              <a:gd name="connsiteX2" fmla="*/ 14669543 w 14669543"/>
              <a:gd name="connsiteY2" fmla="*/ 2399384 h 5533011"/>
              <a:gd name="connsiteX3" fmla="*/ 0 w 14669543"/>
              <a:gd name="connsiteY3" fmla="*/ 0 h 5533011"/>
              <a:gd name="connsiteX0" fmla="*/ 0 w 14762522"/>
              <a:gd name="connsiteY0" fmla="*/ 0 h 5533011"/>
              <a:gd name="connsiteX1" fmla="*/ 13387067 w 14762522"/>
              <a:gd name="connsiteY1" fmla="*/ 5533011 h 5533011"/>
              <a:gd name="connsiteX2" fmla="*/ 14762522 w 14762522"/>
              <a:gd name="connsiteY2" fmla="*/ 2272765 h 5533011"/>
              <a:gd name="connsiteX3" fmla="*/ 0 w 14762522"/>
              <a:gd name="connsiteY3" fmla="*/ 0 h 5533011"/>
              <a:gd name="connsiteX0" fmla="*/ 0 w 14541807"/>
              <a:gd name="connsiteY0" fmla="*/ 0 h 5772285"/>
              <a:gd name="connsiteX1" fmla="*/ 13166352 w 14541807"/>
              <a:gd name="connsiteY1" fmla="*/ 5772285 h 5772285"/>
              <a:gd name="connsiteX2" fmla="*/ 14541807 w 14541807"/>
              <a:gd name="connsiteY2" fmla="*/ 2512039 h 5772285"/>
              <a:gd name="connsiteX3" fmla="*/ 0 w 14541807"/>
              <a:gd name="connsiteY3" fmla="*/ 0 h 5772285"/>
              <a:gd name="connsiteX0" fmla="*/ 0 w 14153591"/>
              <a:gd name="connsiteY0" fmla="*/ 0 h 5614384"/>
              <a:gd name="connsiteX1" fmla="*/ 12778136 w 14153591"/>
              <a:gd name="connsiteY1" fmla="*/ 5614384 h 5614384"/>
              <a:gd name="connsiteX2" fmla="*/ 14153591 w 14153591"/>
              <a:gd name="connsiteY2" fmla="*/ 2354138 h 5614384"/>
              <a:gd name="connsiteX3" fmla="*/ 0 w 14153591"/>
              <a:gd name="connsiteY3" fmla="*/ 0 h 5614384"/>
              <a:gd name="connsiteX0" fmla="*/ 0 w 14163837"/>
              <a:gd name="connsiteY0" fmla="*/ 0 h 5614384"/>
              <a:gd name="connsiteX1" fmla="*/ 12778136 w 14163837"/>
              <a:gd name="connsiteY1" fmla="*/ 5614384 h 5614384"/>
              <a:gd name="connsiteX2" fmla="*/ 14163837 w 14163837"/>
              <a:gd name="connsiteY2" fmla="*/ 1973393 h 5614384"/>
              <a:gd name="connsiteX3" fmla="*/ 0 w 14163837"/>
              <a:gd name="connsiteY3" fmla="*/ 0 h 5614384"/>
              <a:gd name="connsiteX0" fmla="*/ 0 w 14201687"/>
              <a:gd name="connsiteY0" fmla="*/ 0 h 5614384"/>
              <a:gd name="connsiteX1" fmla="*/ 12778136 w 14201687"/>
              <a:gd name="connsiteY1" fmla="*/ 5614384 h 5614384"/>
              <a:gd name="connsiteX2" fmla="*/ 14201687 w 14201687"/>
              <a:gd name="connsiteY2" fmla="*/ 1957062 h 5614384"/>
              <a:gd name="connsiteX3" fmla="*/ 0 w 14201687"/>
              <a:gd name="connsiteY3" fmla="*/ 0 h 5614384"/>
              <a:gd name="connsiteX0" fmla="*/ 0 w 14164290"/>
              <a:gd name="connsiteY0" fmla="*/ 0 h 5550694"/>
              <a:gd name="connsiteX1" fmla="*/ 12740739 w 14164290"/>
              <a:gd name="connsiteY1" fmla="*/ 5550694 h 5550694"/>
              <a:gd name="connsiteX2" fmla="*/ 14164290 w 14164290"/>
              <a:gd name="connsiteY2" fmla="*/ 1893372 h 5550694"/>
              <a:gd name="connsiteX3" fmla="*/ 0 w 14164290"/>
              <a:gd name="connsiteY3" fmla="*/ 0 h 5550694"/>
              <a:gd name="connsiteX0" fmla="*/ 0 w 12573865"/>
              <a:gd name="connsiteY0" fmla="*/ 0 h 4936946"/>
              <a:gd name="connsiteX1" fmla="*/ 11150314 w 12573865"/>
              <a:gd name="connsiteY1" fmla="*/ 4936946 h 4936946"/>
              <a:gd name="connsiteX2" fmla="*/ 12573865 w 12573865"/>
              <a:gd name="connsiteY2" fmla="*/ 1279624 h 4936946"/>
              <a:gd name="connsiteX3" fmla="*/ 0 w 12573865"/>
              <a:gd name="connsiteY3" fmla="*/ 0 h 4936946"/>
              <a:gd name="connsiteX0" fmla="*/ 0 w 12687414"/>
              <a:gd name="connsiteY0" fmla="*/ 0 h 4887949"/>
              <a:gd name="connsiteX1" fmla="*/ 11263863 w 12687414"/>
              <a:gd name="connsiteY1" fmla="*/ 4887949 h 4887949"/>
              <a:gd name="connsiteX2" fmla="*/ 12687414 w 12687414"/>
              <a:gd name="connsiteY2" fmla="*/ 1230627 h 4887949"/>
              <a:gd name="connsiteX3" fmla="*/ 0 w 12687414"/>
              <a:gd name="connsiteY3" fmla="*/ 0 h 4887949"/>
            </a:gdLst>
            <a:ahLst/>
            <a:cxnLst>
              <a:cxn ang="0">
                <a:pos x="connsiteX0" y="connsiteY0"/>
              </a:cxn>
              <a:cxn ang="0">
                <a:pos x="connsiteX1" y="connsiteY1"/>
              </a:cxn>
              <a:cxn ang="0">
                <a:pos x="connsiteX2" y="connsiteY2"/>
              </a:cxn>
              <a:cxn ang="0">
                <a:pos x="connsiteX3" y="connsiteY3"/>
              </a:cxn>
            </a:cxnLst>
            <a:rect l="l" t="t" r="r" b="b"/>
            <a:pathLst>
              <a:path w="12687414" h="4887949">
                <a:moveTo>
                  <a:pt x="0" y="0"/>
                </a:moveTo>
                <a:lnTo>
                  <a:pt x="11263863" y="4887949"/>
                </a:lnTo>
                <a:lnTo>
                  <a:pt x="12687414" y="1230627"/>
                </a:lnTo>
                <a:lnTo>
                  <a:pt x="0" y="0"/>
                </a:lnTo>
                <a:close/>
              </a:path>
            </a:pathLst>
          </a:cu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Triângulo Retângulo 3">
            <a:extLst>
              <a:ext uri="{FF2B5EF4-FFF2-40B4-BE49-F238E27FC236}">
                <a16:creationId xmlns:a16="http://schemas.microsoft.com/office/drawing/2014/main" id="{DAD39A51-2894-461A-ADCA-28E2F201E701}"/>
              </a:ext>
            </a:extLst>
          </p:cNvPr>
          <p:cNvSpPr/>
          <p:nvPr/>
        </p:nvSpPr>
        <p:spPr>
          <a:xfrm rot="20166074">
            <a:off x="20896386" y="40484233"/>
            <a:ext cx="12382796" cy="4943764"/>
          </a:xfrm>
          <a:custGeom>
            <a:avLst/>
            <a:gdLst>
              <a:gd name="connsiteX0" fmla="*/ 0 w 9273233"/>
              <a:gd name="connsiteY0" fmla="*/ 6411528 h 6411528"/>
              <a:gd name="connsiteX1" fmla="*/ 0 w 9273233"/>
              <a:gd name="connsiteY1" fmla="*/ 0 h 6411528"/>
              <a:gd name="connsiteX2" fmla="*/ 9273233 w 9273233"/>
              <a:gd name="connsiteY2" fmla="*/ 6411528 h 6411528"/>
              <a:gd name="connsiteX3" fmla="*/ 0 w 9273233"/>
              <a:gd name="connsiteY3" fmla="*/ 6411528 h 6411528"/>
              <a:gd name="connsiteX0" fmla="*/ 0 w 9273233"/>
              <a:gd name="connsiteY0" fmla="*/ 3582609 h 3582609"/>
              <a:gd name="connsiteX1" fmla="*/ 2356613 w 9273233"/>
              <a:gd name="connsiteY1" fmla="*/ 0 h 3582609"/>
              <a:gd name="connsiteX2" fmla="*/ 9273233 w 9273233"/>
              <a:gd name="connsiteY2" fmla="*/ 3582609 h 3582609"/>
              <a:gd name="connsiteX3" fmla="*/ 0 w 9273233"/>
              <a:gd name="connsiteY3" fmla="*/ 3582609 h 3582609"/>
              <a:gd name="connsiteX0" fmla="*/ 0 w 9273233"/>
              <a:gd name="connsiteY0" fmla="*/ 0 h 3737377"/>
              <a:gd name="connsiteX1" fmla="*/ 7798149 w 9273233"/>
              <a:gd name="connsiteY1" fmla="*/ 3737377 h 3737377"/>
              <a:gd name="connsiteX2" fmla="*/ 9273233 w 9273233"/>
              <a:gd name="connsiteY2" fmla="*/ 0 h 3737377"/>
              <a:gd name="connsiteX3" fmla="*/ 0 w 9273233"/>
              <a:gd name="connsiteY3" fmla="*/ 0 h 3737377"/>
              <a:gd name="connsiteX0" fmla="*/ 0 w 9964576"/>
              <a:gd name="connsiteY0" fmla="*/ 1533737 h 5271114"/>
              <a:gd name="connsiteX1" fmla="*/ 7798149 w 9964576"/>
              <a:gd name="connsiteY1" fmla="*/ 5271114 h 5271114"/>
              <a:gd name="connsiteX2" fmla="*/ 9964576 w 9964576"/>
              <a:gd name="connsiteY2" fmla="*/ 0 h 5271114"/>
              <a:gd name="connsiteX3" fmla="*/ 0 w 9964576"/>
              <a:gd name="connsiteY3" fmla="*/ 1533737 h 5271114"/>
              <a:gd name="connsiteX0" fmla="*/ 0 w 9964576"/>
              <a:gd name="connsiteY0" fmla="*/ 1533737 h 4713951"/>
              <a:gd name="connsiteX1" fmla="*/ 7994268 w 9964576"/>
              <a:gd name="connsiteY1" fmla="*/ 4713951 h 4713951"/>
              <a:gd name="connsiteX2" fmla="*/ 9964576 w 9964576"/>
              <a:gd name="connsiteY2" fmla="*/ 0 h 4713951"/>
              <a:gd name="connsiteX3" fmla="*/ 0 w 9964576"/>
              <a:gd name="connsiteY3" fmla="*/ 1533737 h 4713951"/>
              <a:gd name="connsiteX0" fmla="*/ 0 w 9964576"/>
              <a:gd name="connsiteY0" fmla="*/ 1533737 h 4741251"/>
              <a:gd name="connsiteX1" fmla="*/ 7983097 w 9964576"/>
              <a:gd name="connsiteY1" fmla="*/ 4741251 h 4741251"/>
              <a:gd name="connsiteX2" fmla="*/ 9964576 w 9964576"/>
              <a:gd name="connsiteY2" fmla="*/ 0 h 4741251"/>
              <a:gd name="connsiteX3" fmla="*/ 0 w 9964576"/>
              <a:gd name="connsiteY3" fmla="*/ 1533737 h 4741251"/>
              <a:gd name="connsiteX0" fmla="*/ 0 w 12082775"/>
              <a:gd name="connsiteY0" fmla="*/ 635103 h 4741251"/>
              <a:gd name="connsiteX1" fmla="*/ 10101296 w 12082775"/>
              <a:gd name="connsiteY1" fmla="*/ 4741251 h 4741251"/>
              <a:gd name="connsiteX2" fmla="*/ 12082775 w 12082775"/>
              <a:gd name="connsiteY2" fmla="*/ 0 h 4741251"/>
              <a:gd name="connsiteX3" fmla="*/ 0 w 12082775"/>
              <a:gd name="connsiteY3" fmla="*/ 635103 h 4741251"/>
              <a:gd name="connsiteX0" fmla="*/ 0 w 11383772"/>
              <a:gd name="connsiteY0" fmla="*/ 0 h 4106148"/>
              <a:gd name="connsiteX1" fmla="*/ 10101296 w 11383772"/>
              <a:gd name="connsiteY1" fmla="*/ 4106148 h 4106148"/>
              <a:gd name="connsiteX2" fmla="*/ 11383772 w 11383772"/>
              <a:gd name="connsiteY2" fmla="*/ 972521 h 4106148"/>
              <a:gd name="connsiteX3" fmla="*/ 0 w 11383772"/>
              <a:gd name="connsiteY3" fmla="*/ 0 h 4106148"/>
              <a:gd name="connsiteX0" fmla="*/ 0 w 14464375"/>
              <a:gd name="connsiteY0" fmla="*/ 0 h 5531390"/>
              <a:gd name="connsiteX1" fmla="*/ 13181899 w 14464375"/>
              <a:gd name="connsiteY1" fmla="*/ 5531390 h 5531390"/>
              <a:gd name="connsiteX2" fmla="*/ 14464375 w 14464375"/>
              <a:gd name="connsiteY2" fmla="*/ 2397763 h 5531390"/>
              <a:gd name="connsiteX3" fmla="*/ 0 w 14464375"/>
              <a:gd name="connsiteY3" fmla="*/ 0 h 5531390"/>
              <a:gd name="connsiteX0" fmla="*/ 0 w 14669543"/>
              <a:gd name="connsiteY0" fmla="*/ 0 h 5533011"/>
              <a:gd name="connsiteX1" fmla="*/ 13387067 w 14669543"/>
              <a:gd name="connsiteY1" fmla="*/ 5533011 h 5533011"/>
              <a:gd name="connsiteX2" fmla="*/ 14669543 w 14669543"/>
              <a:gd name="connsiteY2" fmla="*/ 2399384 h 5533011"/>
              <a:gd name="connsiteX3" fmla="*/ 0 w 14669543"/>
              <a:gd name="connsiteY3" fmla="*/ 0 h 5533011"/>
              <a:gd name="connsiteX0" fmla="*/ 0 w 14762522"/>
              <a:gd name="connsiteY0" fmla="*/ 0 h 5533011"/>
              <a:gd name="connsiteX1" fmla="*/ 13387067 w 14762522"/>
              <a:gd name="connsiteY1" fmla="*/ 5533011 h 5533011"/>
              <a:gd name="connsiteX2" fmla="*/ 14762522 w 14762522"/>
              <a:gd name="connsiteY2" fmla="*/ 2272765 h 5533011"/>
              <a:gd name="connsiteX3" fmla="*/ 0 w 14762522"/>
              <a:gd name="connsiteY3" fmla="*/ 0 h 5533011"/>
              <a:gd name="connsiteX0" fmla="*/ 0 w 12216554"/>
              <a:gd name="connsiteY0" fmla="*/ 0 h 5071626"/>
              <a:gd name="connsiteX1" fmla="*/ 10841099 w 12216554"/>
              <a:gd name="connsiteY1" fmla="*/ 5071626 h 5071626"/>
              <a:gd name="connsiteX2" fmla="*/ 12216554 w 12216554"/>
              <a:gd name="connsiteY2" fmla="*/ 1811380 h 5071626"/>
              <a:gd name="connsiteX3" fmla="*/ 0 w 12216554"/>
              <a:gd name="connsiteY3" fmla="*/ 0 h 5071626"/>
              <a:gd name="connsiteX0" fmla="*/ 0 w 12367360"/>
              <a:gd name="connsiteY0" fmla="*/ 0 h 5013431"/>
              <a:gd name="connsiteX1" fmla="*/ 10991905 w 12367360"/>
              <a:gd name="connsiteY1" fmla="*/ 5013431 h 5013431"/>
              <a:gd name="connsiteX2" fmla="*/ 12367360 w 12367360"/>
              <a:gd name="connsiteY2" fmla="*/ 1753185 h 5013431"/>
              <a:gd name="connsiteX3" fmla="*/ 0 w 12367360"/>
              <a:gd name="connsiteY3" fmla="*/ 0 h 5013431"/>
              <a:gd name="connsiteX0" fmla="*/ 0 w 12367360"/>
              <a:gd name="connsiteY0" fmla="*/ 0 h 4978598"/>
              <a:gd name="connsiteX1" fmla="*/ 11007340 w 12367360"/>
              <a:gd name="connsiteY1" fmla="*/ 4978598 h 4978598"/>
              <a:gd name="connsiteX2" fmla="*/ 12367360 w 12367360"/>
              <a:gd name="connsiteY2" fmla="*/ 1753185 h 4978598"/>
              <a:gd name="connsiteX3" fmla="*/ 0 w 12367360"/>
              <a:gd name="connsiteY3" fmla="*/ 0 h 4978598"/>
              <a:gd name="connsiteX0" fmla="*/ 0 w 12382796"/>
              <a:gd name="connsiteY0" fmla="*/ 0 h 4943764"/>
              <a:gd name="connsiteX1" fmla="*/ 11022776 w 12382796"/>
              <a:gd name="connsiteY1" fmla="*/ 4943764 h 4943764"/>
              <a:gd name="connsiteX2" fmla="*/ 12382796 w 12382796"/>
              <a:gd name="connsiteY2" fmla="*/ 1718351 h 4943764"/>
              <a:gd name="connsiteX3" fmla="*/ 0 w 12382796"/>
              <a:gd name="connsiteY3" fmla="*/ 0 h 4943764"/>
            </a:gdLst>
            <a:ahLst/>
            <a:cxnLst>
              <a:cxn ang="0">
                <a:pos x="connsiteX0" y="connsiteY0"/>
              </a:cxn>
              <a:cxn ang="0">
                <a:pos x="connsiteX1" y="connsiteY1"/>
              </a:cxn>
              <a:cxn ang="0">
                <a:pos x="connsiteX2" y="connsiteY2"/>
              </a:cxn>
              <a:cxn ang="0">
                <a:pos x="connsiteX3" y="connsiteY3"/>
              </a:cxn>
            </a:cxnLst>
            <a:rect l="l" t="t" r="r" b="b"/>
            <a:pathLst>
              <a:path w="12382796" h="4943764">
                <a:moveTo>
                  <a:pt x="0" y="0"/>
                </a:moveTo>
                <a:lnTo>
                  <a:pt x="11022776" y="4943764"/>
                </a:lnTo>
                <a:lnTo>
                  <a:pt x="12382796" y="1718351"/>
                </a:lnTo>
                <a:lnTo>
                  <a:pt x="0" y="0"/>
                </a:lnTo>
                <a:close/>
              </a:path>
            </a:pathLst>
          </a:custGeom>
          <a:solidFill>
            <a:srgbClr val="0053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11" name="Imagem 10">
            <a:extLst>
              <a:ext uri="{FF2B5EF4-FFF2-40B4-BE49-F238E27FC236}">
                <a16:creationId xmlns:a16="http://schemas.microsoft.com/office/drawing/2014/main" id="{9A5311BA-102C-4BB9-8ECD-DEA60F7D0597}"/>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4008611" y="-333262"/>
            <a:ext cx="9232814" cy="5553524"/>
          </a:xfrm>
          <a:prstGeom prst="rect">
            <a:avLst/>
          </a:prstGeom>
          <a:noFill/>
        </p:spPr>
      </p:pic>
      <p:pic>
        <p:nvPicPr>
          <p:cNvPr id="12" name="Picture 3" descr="C:\Users\Isabelle\Documents\ISABELLE\3-NEMA\NEMA_LOGO.png">
            <a:extLst>
              <a:ext uri="{FF2B5EF4-FFF2-40B4-BE49-F238E27FC236}">
                <a16:creationId xmlns:a16="http://schemas.microsoft.com/office/drawing/2014/main" id="{F201DECE-D9F8-4059-BD4C-8F8C8AA8EC0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96110" y="40057620"/>
            <a:ext cx="5529965" cy="3144217"/>
          </a:xfrm>
          <a:prstGeom prst="rect">
            <a:avLst/>
          </a:prstGeom>
          <a:noFill/>
          <a:extLst>
            <a:ext uri="{909E8E84-426E-40DD-AFC4-6F175D3DCCD1}">
              <a14:hiddenFill xmlns:a14="http://schemas.microsoft.com/office/drawing/2010/main">
                <a:solidFill>
                  <a:srgbClr val="FFFFFF"/>
                </a:solidFill>
              </a14:hiddenFill>
            </a:ext>
          </a:extLst>
        </p:spPr>
      </p:pic>
      <p:sp>
        <p:nvSpPr>
          <p:cNvPr id="14" name="Retângulo: Cantos Arredondados 13">
            <a:extLst>
              <a:ext uri="{FF2B5EF4-FFF2-40B4-BE49-F238E27FC236}">
                <a16:creationId xmlns:a16="http://schemas.microsoft.com/office/drawing/2014/main" id="{E40EE0B1-FB4A-4472-8237-B0BF069FC375}"/>
              </a:ext>
            </a:extLst>
          </p:cNvPr>
          <p:cNvSpPr/>
          <p:nvPr/>
        </p:nvSpPr>
        <p:spPr>
          <a:xfrm>
            <a:off x="417640" y="10636399"/>
            <a:ext cx="15480000" cy="1008000"/>
          </a:xfrm>
          <a:prstGeom prst="round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761" b="1" dirty="0">
                <a:latin typeface="Arial" panose="020B0604020202020204" pitchFamily="34" charset="0"/>
                <a:cs typeface="Arial" panose="020B0604020202020204" pitchFamily="34" charset="0"/>
              </a:rPr>
              <a:t>Introdução</a:t>
            </a:r>
          </a:p>
        </p:txBody>
      </p:sp>
      <p:sp>
        <p:nvSpPr>
          <p:cNvPr id="15" name="Retângulo: Cantos Arredondados 14">
            <a:extLst>
              <a:ext uri="{FF2B5EF4-FFF2-40B4-BE49-F238E27FC236}">
                <a16:creationId xmlns:a16="http://schemas.microsoft.com/office/drawing/2014/main" id="{E78D2E22-EDC2-4630-B554-F8EBFFAB9A7F}"/>
              </a:ext>
            </a:extLst>
          </p:cNvPr>
          <p:cNvSpPr/>
          <p:nvPr/>
        </p:nvSpPr>
        <p:spPr>
          <a:xfrm>
            <a:off x="417640" y="26292782"/>
            <a:ext cx="15480000" cy="1008000"/>
          </a:xfrm>
          <a:prstGeom prst="round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761" b="1" dirty="0">
                <a:latin typeface="Arial" panose="020B0604020202020204" pitchFamily="34" charset="0"/>
                <a:cs typeface="Arial" panose="020B0604020202020204" pitchFamily="34" charset="0"/>
              </a:rPr>
              <a:t>Material e Métodos</a:t>
            </a:r>
          </a:p>
        </p:txBody>
      </p:sp>
      <p:sp>
        <p:nvSpPr>
          <p:cNvPr id="16" name="Retângulo: Cantos Arredondados 15">
            <a:extLst>
              <a:ext uri="{FF2B5EF4-FFF2-40B4-BE49-F238E27FC236}">
                <a16:creationId xmlns:a16="http://schemas.microsoft.com/office/drawing/2014/main" id="{2C32949B-AAD5-400C-A6E3-AF53AAA5CC52}"/>
              </a:ext>
            </a:extLst>
          </p:cNvPr>
          <p:cNvSpPr/>
          <p:nvPr/>
        </p:nvSpPr>
        <p:spPr>
          <a:xfrm flipH="1">
            <a:off x="16369404" y="34330636"/>
            <a:ext cx="15480000" cy="1008000"/>
          </a:xfrm>
          <a:prstGeom prst="round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761" b="1" dirty="0">
                <a:latin typeface="Arial" panose="020B0604020202020204" pitchFamily="34" charset="0"/>
                <a:cs typeface="Arial" panose="020B0604020202020204" pitchFamily="34" charset="0"/>
              </a:rPr>
              <a:t>Conclusões</a:t>
            </a:r>
          </a:p>
        </p:txBody>
      </p:sp>
      <p:sp>
        <p:nvSpPr>
          <p:cNvPr id="17" name="CaixaDeTexto 16">
            <a:extLst>
              <a:ext uri="{FF2B5EF4-FFF2-40B4-BE49-F238E27FC236}">
                <a16:creationId xmlns:a16="http://schemas.microsoft.com/office/drawing/2014/main" id="{C5425349-8FF4-4432-A1B7-83EBF7F6876F}"/>
              </a:ext>
            </a:extLst>
          </p:cNvPr>
          <p:cNvSpPr txBox="1"/>
          <p:nvPr/>
        </p:nvSpPr>
        <p:spPr>
          <a:xfrm>
            <a:off x="497290" y="4991734"/>
            <a:ext cx="30226549" cy="3416320"/>
          </a:xfrm>
          <a:prstGeom prst="rect">
            <a:avLst/>
          </a:prstGeom>
          <a:noFill/>
        </p:spPr>
        <p:txBody>
          <a:bodyPr wrap="square" rtlCol="0">
            <a:spAutoFit/>
          </a:bodyPr>
          <a:lstStyle/>
          <a:p>
            <a:pPr algn="ctr"/>
            <a:r>
              <a:rPr lang="pt-BR" altLang="pt-BR" sz="7200" b="1" dirty="0">
                <a:latin typeface="Tahoma" panose="020B0604030504040204" pitchFamily="34" charset="0"/>
                <a:ea typeface="Tahoma" panose="020B0604030504040204" pitchFamily="34" charset="0"/>
                <a:cs typeface="Tahoma" panose="020B0604030504040204" pitchFamily="34" charset="0"/>
              </a:rPr>
              <a:t>O título do trabalho deverá ser escrito de forma concisa, fonte </a:t>
            </a:r>
            <a:r>
              <a:rPr lang="pt-BR" altLang="pt-BR" sz="7200" b="1" dirty="0" err="1">
                <a:latin typeface="Tahoma" panose="020B0604030504040204" pitchFamily="34" charset="0"/>
                <a:ea typeface="Tahoma" panose="020B0604030504040204" pitchFamily="34" charset="0"/>
                <a:cs typeface="Tahoma" panose="020B0604030504040204" pitchFamily="34" charset="0"/>
              </a:rPr>
              <a:t>Tahoma</a:t>
            </a:r>
            <a:r>
              <a:rPr lang="pt-BR" altLang="pt-BR" sz="7200" b="1" dirty="0">
                <a:latin typeface="Tahoma" panose="020B0604030504040204" pitchFamily="34" charset="0"/>
                <a:ea typeface="Tahoma" panose="020B0604030504040204" pitchFamily="34" charset="0"/>
                <a:cs typeface="Tahoma" panose="020B0604030504040204" pitchFamily="34" charset="0"/>
              </a:rPr>
              <a:t>, tamanho 72, em negrito, centralizado e apenas a primeira letra maiúscula, salvo para nomes próprios e siglas</a:t>
            </a:r>
            <a:endParaRPr lang="en-US" altLang="pt-BR" sz="7200" b="1" dirty="0">
              <a:latin typeface="Tahoma" panose="020B0604030504040204" pitchFamily="34" charset="0"/>
              <a:ea typeface="Tahoma" panose="020B0604030504040204" pitchFamily="34" charset="0"/>
              <a:cs typeface="Tahoma" panose="020B0604030504040204" pitchFamily="34" charset="0"/>
            </a:endParaRPr>
          </a:p>
        </p:txBody>
      </p:sp>
      <p:sp>
        <p:nvSpPr>
          <p:cNvPr id="18" name="CaixaDeTexto 17">
            <a:extLst>
              <a:ext uri="{FF2B5EF4-FFF2-40B4-BE49-F238E27FC236}">
                <a16:creationId xmlns:a16="http://schemas.microsoft.com/office/drawing/2014/main" id="{BDF5FEA3-F0C1-43D5-AF21-64D4C5CB4193}"/>
              </a:ext>
            </a:extLst>
          </p:cNvPr>
          <p:cNvSpPr txBox="1"/>
          <p:nvPr/>
        </p:nvSpPr>
        <p:spPr>
          <a:xfrm>
            <a:off x="169760" y="8730588"/>
            <a:ext cx="32399288" cy="1795363"/>
          </a:xfrm>
          <a:prstGeom prst="rect">
            <a:avLst/>
          </a:prstGeom>
          <a:noFill/>
        </p:spPr>
        <p:txBody>
          <a:bodyPr wrap="square" rtlCol="0">
            <a:spAutoFit/>
          </a:bodyPr>
          <a:lstStyle/>
          <a:p>
            <a:pPr algn="ctr">
              <a:spcBef>
                <a:spcPct val="0"/>
              </a:spcBef>
              <a:spcAft>
                <a:spcPts val="1200"/>
              </a:spcAft>
            </a:pPr>
            <a:r>
              <a:rPr lang="pt-BR" altLang="pt-BR" sz="4400" dirty="0">
                <a:latin typeface="Tahoma" panose="020B0604030504040204" pitchFamily="34" charset="0"/>
                <a:ea typeface="Tahoma" panose="020B0604030504040204" pitchFamily="34" charset="0"/>
                <a:cs typeface="Tahoma" panose="020B0604030504040204" pitchFamily="34" charset="0"/>
              </a:rPr>
              <a:t>GONÇALVES, O.S.¹; TEUTSCHEBEIN, L. S.¹; DE SOUZA, M.A.¹; SANTANA, M.F.¹</a:t>
            </a:r>
          </a:p>
          <a:p>
            <a:pPr algn="ctr">
              <a:spcBef>
                <a:spcPct val="0"/>
              </a:spcBef>
              <a:spcAft>
                <a:spcPts val="1200"/>
              </a:spcAft>
              <a:buClrTx/>
              <a:buFontTx/>
              <a:buNone/>
            </a:pPr>
            <a:r>
              <a:rPr lang="pt-BR" altLang="pt-BR" sz="2800" baseline="30000" dirty="0">
                <a:latin typeface="Tahoma" panose="020B0604030504040204" pitchFamily="34" charset="0"/>
                <a:ea typeface="Tahoma" panose="020B0604030504040204" pitchFamily="34" charset="0"/>
                <a:cs typeface="Tahoma" panose="020B0604030504040204" pitchFamily="34" charset="0"/>
              </a:rPr>
              <a:t>1</a:t>
            </a:r>
            <a:r>
              <a:rPr lang="pt-BR" altLang="pt-BR" sz="2800" dirty="0">
                <a:latin typeface="Tahoma" panose="020B0604030504040204" pitchFamily="34" charset="0"/>
                <a:ea typeface="Tahoma" panose="020B0604030504040204" pitchFamily="34" charset="0"/>
                <a:cs typeface="Tahoma" panose="020B0604030504040204" pitchFamily="34" charset="0"/>
              </a:rPr>
              <a:t>Laboratório de Genética Molecular de Fungos, Departamento de Microbiologia/BIOAGRO, Universidade Federal de Viçosa, Viçosa, Minas Gerais, Brazil</a:t>
            </a:r>
          </a:p>
          <a:p>
            <a:pPr algn="ctr">
              <a:spcBef>
                <a:spcPct val="0"/>
              </a:spcBef>
              <a:spcAft>
                <a:spcPts val="1200"/>
              </a:spcAft>
              <a:buClrTx/>
              <a:buFontTx/>
              <a:buNone/>
            </a:pPr>
            <a:endParaRPr lang="pt-BR" altLang="pt-BR" sz="2800" baseline="30000" dirty="0">
              <a:latin typeface="Tahoma" panose="020B0604030504040204" pitchFamily="34" charset="0"/>
              <a:ea typeface="Tahoma" panose="020B0604030504040204" pitchFamily="34" charset="0"/>
              <a:cs typeface="Tahoma" panose="020B0604030504040204" pitchFamily="34" charset="0"/>
            </a:endParaRPr>
          </a:p>
        </p:txBody>
      </p:sp>
      <p:sp>
        <p:nvSpPr>
          <p:cNvPr id="20" name="Retângulo: Único Canto Recortado 34">
            <a:extLst>
              <a:ext uri="{FF2B5EF4-FFF2-40B4-BE49-F238E27FC236}">
                <a16:creationId xmlns:a16="http://schemas.microsoft.com/office/drawing/2014/main" id="{778ACB9B-86B0-49E1-9717-B1DDA5FB0866}"/>
              </a:ext>
            </a:extLst>
          </p:cNvPr>
          <p:cNvSpPr/>
          <p:nvPr/>
        </p:nvSpPr>
        <p:spPr>
          <a:xfrm flipH="1">
            <a:off x="16369404" y="10636399"/>
            <a:ext cx="15480000" cy="1008000"/>
          </a:xfrm>
          <a:prstGeom prst="round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761" b="1" dirty="0">
                <a:latin typeface="Arial" panose="020B0604020202020204" pitchFamily="34" charset="0"/>
                <a:cs typeface="Arial" panose="020B0604020202020204" pitchFamily="34" charset="0"/>
              </a:rPr>
              <a:t>Resultados</a:t>
            </a:r>
          </a:p>
        </p:txBody>
      </p:sp>
      <p:pic>
        <p:nvPicPr>
          <p:cNvPr id="1026" name="Picture 2" descr="Resultado de imagem para ufv logo">
            <a:extLst>
              <a:ext uri="{FF2B5EF4-FFF2-40B4-BE49-F238E27FC236}">
                <a16:creationId xmlns:a16="http://schemas.microsoft.com/office/drawing/2014/main" id="{087A166E-A822-487D-9B92-9231E9EF36D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 y="-372549"/>
            <a:ext cx="4255932" cy="3191949"/>
          </a:xfrm>
          <a:prstGeom prst="rect">
            <a:avLst/>
          </a:prstGeom>
          <a:noFill/>
          <a:extLst>
            <a:ext uri="{909E8E84-426E-40DD-AFC4-6F175D3DCCD1}">
              <a14:hiddenFill xmlns:a14="http://schemas.microsoft.com/office/drawing/2010/main">
                <a:solidFill>
                  <a:srgbClr val="FFFFFF"/>
                </a:solidFill>
              </a14:hiddenFill>
            </a:ext>
          </a:extLst>
        </p:spPr>
      </p:pic>
      <p:sp>
        <p:nvSpPr>
          <p:cNvPr id="22" name="CaixaDeTexto 21">
            <a:extLst>
              <a:ext uri="{FF2B5EF4-FFF2-40B4-BE49-F238E27FC236}">
                <a16:creationId xmlns:a16="http://schemas.microsoft.com/office/drawing/2014/main" id="{0D4E23BA-1ECC-4602-A48A-52C935F87316}"/>
              </a:ext>
            </a:extLst>
          </p:cNvPr>
          <p:cNvSpPr txBox="1"/>
          <p:nvPr/>
        </p:nvSpPr>
        <p:spPr>
          <a:xfrm>
            <a:off x="0" y="41675210"/>
            <a:ext cx="9753600" cy="861774"/>
          </a:xfrm>
          <a:prstGeom prst="rect">
            <a:avLst/>
          </a:prstGeom>
          <a:noFill/>
        </p:spPr>
        <p:txBody>
          <a:bodyPr wrap="square" rtlCol="0">
            <a:spAutoFit/>
          </a:bodyPr>
          <a:lstStyle/>
          <a:p>
            <a:r>
              <a:rPr lang="en-US" altLang="pt-BR" sz="4800" dirty="0" err="1">
                <a:latin typeface="Tahoma" panose="020B0604030504040204" pitchFamily="34" charset="0"/>
                <a:ea typeface="Tahoma" panose="020B0604030504040204" pitchFamily="34" charset="0"/>
                <a:cs typeface="Tahoma" panose="020B0604030504040204" pitchFamily="34" charset="0"/>
              </a:rPr>
              <a:t>Instituições</a:t>
            </a:r>
            <a:r>
              <a:rPr lang="en-US" altLang="pt-BR" sz="4800" dirty="0">
                <a:latin typeface="Tahoma" panose="020B0604030504040204" pitchFamily="34" charset="0"/>
                <a:ea typeface="Tahoma" panose="020B0604030504040204" pitchFamily="34" charset="0"/>
                <a:cs typeface="Tahoma" panose="020B0604030504040204" pitchFamily="34" charset="0"/>
              </a:rPr>
              <a:t> de </a:t>
            </a:r>
            <a:r>
              <a:rPr lang="en-US" altLang="pt-BR" sz="4800" dirty="0" err="1">
                <a:latin typeface="Tahoma" panose="020B0604030504040204" pitchFamily="34" charset="0"/>
                <a:ea typeface="Tahoma" panose="020B0604030504040204" pitchFamily="34" charset="0"/>
                <a:cs typeface="Tahoma" panose="020B0604030504040204" pitchFamily="34" charset="0"/>
              </a:rPr>
              <a:t>financiamento</a:t>
            </a:r>
            <a:endParaRPr lang="pt-BR" altLang="pt-BR" sz="4800" dirty="0">
              <a:latin typeface="Tahoma" panose="020B0604030504040204" pitchFamily="34" charset="0"/>
              <a:ea typeface="Tahoma" panose="020B0604030504040204" pitchFamily="34" charset="0"/>
              <a:cs typeface="Tahoma" panose="020B0604030504040204" pitchFamily="34" charset="0"/>
            </a:endParaRPr>
          </a:p>
        </p:txBody>
      </p:sp>
      <p:sp>
        <p:nvSpPr>
          <p:cNvPr id="23" name="Retângulo 22">
            <a:extLst>
              <a:ext uri="{FF2B5EF4-FFF2-40B4-BE49-F238E27FC236}">
                <a16:creationId xmlns:a16="http://schemas.microsoft.com/office/drawing/2014/main" id="{9996B2FC-6F3E-442B-AA49-D65B04214187}"/>
              </a:ext>
            </a:extLst>
          </p:cNvPr>
          <p:cNvSpPr/>
          <p:nvPr/>
        </p:nvSpPr>
        <p:spPr>
          <a:xfrm>
            <a:off x="497290" y="12167344"/>
            <a:ext cx="15400349" cy="6627327"/>
          </a:xfrm>
          <a:prstGeom prst="rect">
            <a:avLst/>
          </a:prstGeom>
        </p:spPr>
        <p:txBody>
          <a:bodyPr wrap="square">
            <a:spAutoFit/>
          </a:bodyPr>
          <a:lstStyle/>
          <a:p>
            <a:pPr algn="just">
              <a:lnSpc>
                <a:spcPct val="150000"/>
              </a:lnSpc>
            </a:pPr>
            <a:r>
              <a:rPr lang="pt-BR" sz="3600" dirty="0">
                <a:latin typeface="Tahoma" panose="020B0604030504040204" pitchFamily="34" charset="0"/>
                <a:ea typeface="Tahoma" panose="020B0604030504040204" pitchFamily="34" charset="0"/>
                <a:cs typeface="Tahoma" panose="020B0604030504040204" pitchFamily="34" charset="0"/>
              </a:rPr>
              <a:t>Colar texto aqui. Colar texto aqui. Colar texto aqui. Colar texto aqui. Digitar texto Colar texto aqui. Colar texto aqui. Colar texto aqui. Colar texto aqui. Colar texto aqui. Colar texto aqui. Colar texto aqui. Colar texto aqui. Colar texto aqui. Colar texto aqui. Colar texto aqui. Colar texto aqui. Colar texto aqui. Colar texto aqui. Colar texto aqui. Colar texto aqui. Colar texto aqui. Colar texto aqui. Colar texto aqui. Colar texto aqui. Colar texto aqui. Colar texto aqui. Digitar texto Colar texto aqui. Colar texto aqui. Colar texto aqui. Colar texto aqui. Colar texto aqui. Colar texto aqui. </a:t>
            </a:r>
          </a:p>
        </p:txBody>
      </p:sp>
    </p:spTree>
    <p:extLst>
      <p:ext uri="{BB962C8B-B14F-4D97-AF65-F5344CB8AC3E}">
        <p14:creationId xmlns:p14="http://schemas.microsoft.com/office/powerpoint/2010/main" val="1266704480"/>
      </p:ext>
    </p:extLst>
  </p:cSld>
  <p:clrMapOvr>
    <a:masterClrMapping/>
  </p:clrMapOvr>
</p:sld>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o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1359</TotalTime>
  <Words>231</Words>
  <Application>Microsoft Office PowerPoint</Application>
  <PresentationFormat>Personalizar</PresentationFormat>
  <Paragraphs>9</Paragraphs>
  <Slides>1</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vt:i4>
      </vt:variant>
    </vt:vector>
  </HeadingPairs>
  <TitlesOfParts>
    <vt:vector size="6" baseType="lpstr">
      <vt:lpstr>Arial</vt:lpstr>
      <vt:lpstr>Calibri</vt:lpstr>
      <vt:lpstr>Calibri Light</vt:lpstr>
      <vt:lpstr>Tahoma</vt:lpstr>
      <vt:lpstr>Tema do Office</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Everaldo Cruz</dc:creator>
  <cp:lastModifiedBy>Ralstonia studies</cp:lastModifiedBy>
  <cp:revision>169</cp:revision>
  <dcterms:created xsi:type="dcterms:W3CDTF">2017-08-23T17:12:51Z</dcterms:created>
  <dcterms:modified xsi:type="dcterms:W3CDTF">2018-12-05T10:56:24Z</dcterms:modified>
</cp:coreProperties>
</file>