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1927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Arial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Gothic" panose="020B0604020202020204" charset="0"/>
      <p:regular r:id="rId10"/>
    </p:embeddedFont>
    <p:embeddedFont>
      <p:font typeface="Raleway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-867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426" y="8709567"/>
            <a:ext cx="31205400" cy="148800"/>
            <a:chOff x="0" y="0"/>
            <a:chExt cx="41607200" cy="19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07107" cy="198374"/>
            </a:xfrm>
            <a:custGeom>
              <a:avLst/>
              <a:gdLst/>
              <a:ahLst/>
              <a:cxnLst/>
              <a:rect l="l" t="t" r="r" b="b"/>
              <a:pathLst>
                <a:path w="41607107" h="198374">
                  <a:moveTo>
                    <a:pt x="0" y="33020"/>
                  </a:moveTo>
                  <a:cubicBezTo>
                    <a:pt x="0" y="14859"/>
                    <a:pt x="14859" y="0"/>
                    <a:pt x="33020" y="0"/>
                  </a:cubicBezTo>
                  <a:lnTo>
                    <a:pt x="41574086" y="0"/>
                  </a:lnTo>
                  <a:cubicBezTo>
                    <a:pt x="41592373" y="0"/>
                    <a:pt x="41607107" y="14859"/>
                    <a:pt x="41607107" y="33020"/>
                  </a:cubicBezTo>
                  <a:lnTo>
                    <a:pt x="41607107" y="165354"/>
                  </a:lnTo>
                  <a:cubicBezTo>
                    <a:pt x="41607107" y="183642"/>
                    <a:pt x="41592246" y="198374"/>
                    <a:pt x="41574086" y="198374"/>
                  </a:cubicBezTo>
                  <a:lnTo>
                    <a:pt x="33020" y="198374"/>
                  </a:lnTo>
                  <a:cubicBezTo>
                    <a:pt x="14732" y="198374"/>
                    <a:pt x="0" y="183515"/>
                    <a:pt x="0" y="165354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94426" y="9080206"/>
            <a:ext cx="31205400" cy="942300"/>
            <a:chOff x="0" y="0"/>
            <a:chExt cx="41607200" cy="125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607256" cy="1256411"/>
            </a:xfrm>
            <a:custGeom>
              <a:avLst/>
              <a:gdLst/>
              <a:ahLst/>
              <a:cxnLst/>
              <a:rect l="l" t="t" r="r" b="b"/>
              <a:pathLst>
                <a:path w="41607256" h="1256411">
                  <a:moveTo>
                    <a:pt x="0" y="209423"/>
                  </a:moveTo>
                  <a:cubicBezTo>
                    <a:pt x="0" y="93726"/>
                    <a:pt x="208793" y="0"/>
                    <a:pt x="466532" y="0"/>
                  </a:cubicBezTo>
                  <a:lnTo>
                    <a:pt x="41140791" y="0"/>
                  </a:lnTo>
                  <a:cubicBezTo>
                    <a:pt x="41398530" y="0"/>
                    <a:pt x="41607256" y="93726"/>
                    <a:pt x="41607256" y="209423"/>
                  </a:cubicBezTo>
                  <a:lnTo>
                    <a:pt x="41607256" y="1046988"/>
                  </a:lnTo>
                  <a:cubicBezTo>
                    <a:pt x="41607256" y="1162685"/>
                    <a:pt x="41398530" y="1256411"/>
                    <a:pt x="41140791" y="1256411"/>
                  </a:cubicBezTo>
                  <a:lnTo>
                    <a:pt x="466532" y="1256411"/>
                  </a:lnTo>
                  <a:cubicBezTo>
                    <a:pt x="208793" y="1256411"/>
                    <a:pt x="0" y="1162685"/>
                    <a:pt x="0" y="1046988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41607200" cy="135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20"/>
                </a:lnSpc>
              </a:pPr>
              <a:r>
                <a:rPr lang="en-US" sz="4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94426" y="14480206"/>
            <a:ext cx="31205400" cy="942300"/>
            <a:chOff x="0" y="0"/>
            <a:chExt cx="41607200" cy="125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07256" cy="1256411"/>
            </a:xfrm>
            <a:custGeom>
              <a:avLst/>
              <a:gdLst/>
              <a:ahLst/>
              <a:cxnLst/>
              <a:rect l="l" t="t" r="r" b="b"/>
              <a:pathLst>
                <a:path w="41607256" h="1256411">
                  <a:moveTo>
                    <a:pt x="0" y="209423"/>
                  </a:moveTo>
                  <a:cubicBezTo>
                    <a:pt x="0" y="93726"/>
                    <a:pt x="208793" y="0"/>
                    <a:pt x="466532" y="0"/>
                  </a:cubicBezTo>
                  <a:lnTo>
                    <a:pt x="41140791" y="0"/>
                  </a:lnTo>
                  <a:cubicBezTo>
                    <a:pt x="41398530" y="0"/>
                    <a:pt x="41607256" y="93726"/>
                    <a:pt x="41607256" y="209423"/>
                  </a:cubicBezTo>
                  <a:lnTo>
                    <a:pt x="41607256" y="1046988"/>
                  </a:lnTo>
                  <a:cubicBezTo>
                    <a:pt x="41607256" y="1162685"/>
                    <a:pt x="41398530" y="1256411"/>
                    <a:pt x="41140791" y="1256411"/>
                  </a:cubicBezTo>
                  <a:lnTo>
                    <a:pt x="466532" y="1256411"/>
                  </a:lnTo>
                  <a:cubicBezTo>
                    <a:pt x="208793" y="1256411"/>
                    <a:pt x="0" y="1162685"/>
                    <a:pt x="0" y="1046988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0"/>
              <a:ext cx="41607200" cy="135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20"/>
                </a:lnSpc>
              </a:pPr>
              <a:r>
                <a:rPr lang="en-US" sz="4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OBJETIVO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94426" y="18299056"/>
            <a:ext cx="31205400" cy="930310"/>
            <a:chOff x="0" y="0"/>
            <a:chExt cx="41607200" cy="12404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1607181" cy="1240424"/>
            </a:xfrm>
            <a:custGeom>
              <a:avLst/>
              <a:gdLst/>
              <a:ahLst/>
              <a:cxnLst/>
              <a:rect l="l" t="t" r="r" b="b"/>
              <a:pathLst>
                <a:path w="41607181" h="1240424">
                  <a:moveTo>
                    <a:pt x="0" y="206758"/>
                  </a:moveTo>
                  <a:cubicBezTo>
                    <a:pt x="0" y="92533"/>
                    <a:pt x="205949" y="0"/>
                    <a:pt x="460175" y="0"/>
                  </a:cubicBezTo>
                  <a:lnTo>
                    <a:pt x="41147008" y="0"/>
                  </a:lnTo>
                  <a:cubicBezTo>
                    <a:pt x="41401234" y="0"/>
                    <a:pt x="41607181" y="92533"/>
                    <a:pt x="41607181" y="206758"/>
                  </a:cubicBezTo>
                  <a:lnTo>
                    <a:pt x="41607181" y="1033666"/>
                  </a:lnTo>
                  <a:cubicBezTo>
                    <a:pt x="41607181" y="1147891"/>
                    <a:pt x="41401234" y="1240424"/>
                    <a:pt x="41147008" y="1240424"/>
                  </a:cubicBezTo>
                  <a:lnTo>
                    <a:pt x="460175" y="1240424"/>
                  </a:lnTo>
                  <a:cubicBezTo>
                    <a:pt x="205949" y="1240424"/>
                    <a:pt x="0" y="1147891"/>
                    <a:pt x="0" y="1033666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0"/>
              <a:ext cx="41607200" cy="1335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20"/>
                </a:lnSpc>
              </a:pPr>
              <a:r>
                <a:rPr lang="en-US" sz="4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METODOLOGIA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94426" y="23831126"/>
            <a:ext cx="31205400" cy="942300"/>
            <a:chOff x="0" y="0"/>
            <a:chExt cx="41607200" cy="125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1607231" cy="1256411"/>
            </a:xfrm>
            <a:custGeom>
              <a:avLst/>
              <a:gdLst/>
              <a:ahLst/>
              <a:cxnLst/>
              <a:rect l="l" t="t" r="r" b="b"/>
              <a:pathLst>
                <a:path w="41607231" h="1256411">
                  <a:moveTo>
                    <a:pt x="0" y="209423"/>
                  </a:moveTo>
                  <a:cubicBezTo>
                    <a:pt x="0" y="93726"/>
                    <a:pt x="189599" y="0"/>
                    <a:pt x="423644" y="0"/>
                  </a:cubicBezTo>
                  <a:lnTo>
                    <a:pt x="41183620" y="0"/>
                  </a:lnTo>
                  <a:cubicBezTo>
                    <a:pt x="41417664" y="0"/>
                    <a:pt x="41607231" y="93726"/>
                    <a:pt x="41607231" y="209423"/>
                  </a:cubicBezTo>
                  <a:lnTo>
                    <a:pt x="41607231" y="1046988"/>
                  </a:lnTo>
                  <a:cubicBezTo>
                    <a:pt x="41607231" y="1162685"/>
                    <a:pt x="41417664" y="1256411"/>
                    <a:pt x="41183620" y="1256411"/>
                  </a:cubicBezTo>
                  <a:lnTo>
                    <a:pt x="423644" y="1256411"/>
                  </a:lnTo>
                  <a:cubicBezTo>
                    <a:pt x="189599" y="1256411"/>
                    <a:pt x="0" y="1162685"/>
                    <a:pt x="0" y="1046988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41607200" cy="135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20"/>
                </a:lnSpc>
              </a:pPr>
              <a:r>
                <a:rPr lang="en-US" sz="4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94426" y="34920834"/>
            <a:ext cx="31205400" cy="942300"/>
            <a:chOff x="0" y="0"/>
            <a:chExt cx="41607200" cy="125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1607209" cy="1256411"/>
            </a:xfrm>
            <a:custGeom>
              <a:avLst/>
              <a:gdLst/>
              <a:ahLst/>
              <a:cxnLst/>
              <a:rect l="l" t="t" r="r" b="b"/>
              <a:pathLst>
                <a:path w="41607209" h="1256411">
                  <a:moveTo>
                    <a:pt x="0" y="209423"/>
                  </a:moveTo>
                  <a:cubicBezTo>
                    <a:pt x="0" y="93726"/>
                    <a:pt x="186206" y="0"/>
                    <a:pt x="416062" y="0"/>
                  </a:cubicBezTo>
                  <a:lnTo>
                    <a:pt x="41191154" y="0"/>
                  </a:lnTo>
                  <a:cubicBezTo>
                    <a:pt x="41421010" y="0"/>
                    <a:pt x="41607209" y="93726"/>
                    <a:pt x="41607209" y="209423"/>
                  </a:cubicBezTo>
                  <a:lnTo>
                    <a:pt x="41607209" y="1046988"/>
                  </a:lnTo>
                  <a:cubicBezTo>
                    <a:pt x="41607209" y="1162685"/>
                    <a:pt x="41421010" y="1256411"/>
                    <a:pt x="41191154" y="1256411"/>
                  </a:cubicBezTo>
                  <a:lnTo>
                    <a:pt x="416062" y="1256411"/>
                  </a:lnTo>
                  <a:cubicBezTo>
                    <a:pt x="186206" y="1256411"/>
                    <a:pt x="0" y="1162685"/>
                    <a:pt x="0" y="1046988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41607200" cy="135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20"/>
                </a:lnSpc>
              </a:pPr>
              <a:r>
                <a:rPr lang="en-US" sz="4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94427" y="39153494"/>
            <a:ext cx="31205400" cy="942300"/>
            <a:chOff x="0" y="0"/>
            <a:chExt cx="41607200" cy="125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1607209" cy="1256411"/>
            </a:xfrm>
            <a:custGeom>
              <a:avLst/>
              <a:gdLst/>
              <a:ahLst/>
              <a:cxnLst/>
              <a:rect l="l" t="t" r="r" b="b"/>
              <a:pathLst>
                <a:path w="41607209" h="1256411">
                  <a:moveTo>
                    <a:pt x="0" y="209423"/>
                  </a:moveTo>
                  <a:cubicBezTo>
                    <a:pt x="0" y="93726"/>
                    <a:pt x="186206" y="0"/>
                    <a:pt x="416062" y="0"/>
                  </a:cubicBezTo>
                  <a:lnTo>
                    <a:pt x="41191154" y="0"/>
                  </a:lnTo>
                  <a:cubicBezTo>
                    <a:pt x="41421010" y="0"/>
                    <a:pt x="41607209" y="93726"/>
                    <a:pt x="41607209" y="209423"/>
                  </a:cubicBezTo>
                  <a:lnTo>
                    <a:pt x="41607209" y="1046988"/>
                  </a:lnTo>
                  <a:cubicBezTo>
                    <a:pt x="41607209" y="1162685"/>
                    <a:pt x="41421010" y="1256411"/>
                    <a:pt x="41191154" y="1256411"/>
                  </a:cubicBezTo>
                  <a:lnTo>
                    <a:pt x="416062" y="1256411"/>
                  </a:lnTo>
                  <a:cubicBezTo>
                    <a:pt x="186206" y="1256411"/>
                    <a:pt x="0" y="1162685"/>
                    <a:pt x="0" y="1046988"/>
                  </a:cubicBezTo>
                  <a:close/>
                </a:path>
              </a:pathLst>
            </a:custGeom>
            <a:solidFill>
              <a:srgbClr val="1A689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41607200" cy="1351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20"/>
                </a:lnSpc>
              </a:pPr>
              <a:r>
                <a:rPr lang="en-US" sz="46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APOIO FINANCEIRO E AGRADECIMENTOS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145129" y="-776280"/>
            <a:ext cx="4019888" cy="3254789"/>
            <a:chOff x="0" y="0"/>
            <a:chExt cx="4512200" cy="3653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512183" cy="3653409"/>
            </a:xfrm>
            <a:custGeom>
              <a:avLst/>
              <a:gdLst/>
              <a:ahLst/>
              <a:cxnLst/>
              <a:rect l="l" t="t" r="r" b="b"/>
              <a:pathLst>
                <a:path w="4512183" h="3653409">
                  <a:moveTo>
                    <a:pt x="0" y="1826641"/>
                  </a:moveTo>
                  <a:cubicBezTo>
                    <a:pt x="0" y="815467"/>
                    <a:pt x="1012698" y="0"/>
                    <a:pt x="2256155" y="0"/>
                  </a:cubicBezTo>
                  <a:cubicBezTo>
                    <a:pt x="3499612" y="0"/>
                    <a:pt x="4512183" y="815467"/>
                    <a:pt x="4512183" y="1826641"/>
                  </a:cubicBezTo>
                  <a:lnTo>
                    <a:pt x="4499483" y="1826641"/>
                  </a:lnTo>
                  <a:lnTo>
                    <a:pt x="4512183" y="1826641"/>
                  </a:lnTo>
                  <a:cubicBezTo>
                    <a:pt x="4512183" y="2837942"/>
                    <a:pt x="3499485" y="3653282"/>
                    <a:pt x="2256028" y="3653282"/>
                  </a:cubicBezTo>
                  <a:lnTo>
                    <a:pt x="2256028" y="3640582"/>
                  </a:lnTo>
                  <a:lnTo>
                    <a:pt x="2256028" y="3653282"/>
                  </a:lnTo>
                  <a:cubicBezTo>
                    <a:pt x="1012698" y="3653409"/>
                    <a:pt x="0" y="2837942"/>
                    <a:pt x="0" y="1826641"/>
                  </a:cubicBezTo>
                  <a:lnTo>
                    <a:pt x="12700" y="1826641"/>
                  </a:lnTo>
                  <a:lnTo>
                    <a:pt x="25400" y="1826641"/>
                  </a:lnTo>
                  <a:lnTo>
                    <a:pt x="12700" y="1826641"/>
                  </a:lnTo>
                  <a:lnTo>
                    <a:pt x="0" y="1826641"/>
                  </a:lnTo>
                  <a:moveTo>
                    <a:pt x="25400" y="1826641"/>
                  </a:moveTo>
                  <a:cubicBezTo>
                    <a:pt x="25400" y="1833626"/>
                    <a:pt x="19685" y="1839341"/>
                    <a:pt x="12700" y="1839341"/>
                  </a:cubicBezTo>
                  <a:cubicBezTo>
                    <a:pt x="5715" y="1839341"/>
                    <a:pt x="0" y="1833626"/>
                    <a:pt x="0" y="1826641"/>
                  </a:cubicBezTo>
                  <a:cubicBezTo>
                    <a:pt x="0" y="1819656"/>
                    <a:pt x="5715" y="1813941"/>
                    <a:pt x="12700" y="1813941"/>
                  </a:cubicBezTo>
                  <a:cubicBezTo>
                    <a:pt x="19685" y="1813941"/>
                    <a:pt x="25400" y="1819656"/>
                    <a:pt x="25400" y="1826641"/>
                  </a:cubicBezTo>
                  <a:cubicBezTo>
                    <a:pt x="25400" y="2819146"/>
                    <a:pt x="1021461" y="3627882"/>
                    <a:pt x="2256155" y="3627882"/>
                  </a:cubicBezTo>
                  <a:cubicBezTo>
                    <a:pt x="3490849" y="3627882"/>
                    <a:pt x="4486910" y="2819019"/>
                    <a:pt x="4486910" y="1826641"/>
                  </a:cubicBezTo>
                  <a:cubicBezTo>
                    <a:pt x="4486910" y="834263"/>
                    <a:pt x="3490722" y="25400"/>
                    <a:pt x="2256155" y="25400"/>
                  </a:cubicBezTo>
                  <a:lnTo>
                    <a:pt x="2256155" y="12700"/>
                  </a:lnTo>
                  <a:lnTo>
                    <a:pt x="2256155" y="25400"/>
                  </a:lnTo>
                  <a:cubicBezTo>
                    <a:pt x="1021461" y="25400"/>
                    <a:pt x="25400" y="834263"/>
                    <a:pt x="25400" y="18266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5" name="Freeform 35"/>
          <p:cNvSpPr/>
          <p:nvPr/>
        </p:nvSpPr>
        <p:spPr>
          <a:xfrm>
            <a:off x="27815675" y="808747"/>
            <a:ext cx="2678796" cy="2678796"/>
          </a:xfrm>
          <a:custGeom>
            <a:avLst/>
            <a:gdLst/>
            <a:ahLst/>
            <a:cxnLst/>
            <a:rect l="l" t="t" r="r" b="b"/>
            <a:pathLst>
              <a:path w="2678796" h="2678796">
                <a:moveTo>
                  <a:pt x="0" y="0"/>
                </a:moveTo>
                <a:lnTo>
                  <a:pt x="2678795" y="0"/>
                </a:lnTo>
                <a:lnTo>
                  <a:pt x="2678795" y="2678796"/>
                </a:lnTo>
                <a:lnTo>
                  <a:pt x="0" y="2678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36"/>
          <p:cNvSpPr txBox="1"/>
          <p:nvPr/>
        </p:nvSpPr>
        <p:spPr>
          <a:xfrm>
            <a:off x="26491856" y="3193918"/>
            <a:ext cx="5326434" cy="184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34"/>
              </a:lnSpc>
            </a:pPr>
            <a:r>
              <a:rPr lang="en-US" sz="10738" spc="-300">
                <a:solidFill>
                  <a:srgbClr val="1A689F"/>
                </a:solidFill>
                <a:latin typeface="League Gothic"/>
                <a:ea typeface="League Gothic"/>
                <a:cs typeface="League Gothic"/>
                <a:sym typeface="League Gothic"/>
              </a:rPr>
              <a:t>MICROBIOLOGIA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7263181" y="3389061"/>
            <a:ext cx="3885391" cy="279127"/>
            <a:chOff x="0" y="0"/>
            <a:chExt cx="1731491" cy="12439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731491" cy="124391"/>
            </a:xfrm>
            <a:custGeom>
              <a:avLst/>
              <a:gdLst/>
              <a:ahLst/>
              <a:cxnLst/>
              <a:rect l="l" t="t" r="r" b="b"/>
              <a:pathLst>
                <a:path w="1731491" h="124391">
                  <a:moveTo>
                    <a:pt x="62195" y="0"/>
                  </a:moveTo>
                  <a:lnTo>
                    <a:pt x="1669295" y="0"/>
                  </a:lnTo>
                  <a:cubicBezTo>
                    <a:pt x="1703645" y="0"/>
                    <a:pt x="1731491" y="27846"/>
                    <a:pt x="1731491" y="62195"/>
                  </a:cubicBezTo>
                  <a:lnTo>
                    <a:pt x="1731491" y="62195"/>
                  </a:lnTo>
                  <a:cubicBezTo>
                    <a:pt x="1731491" y="96545"/>
                    <a:pt x="1703645" y="124391"/>
                    <a:pt x="1669295" y="124391"/>
                  </a:cubicBezTo>
                  <a:lnTo>
                    <a:pt x="62195" y="124391"/>
                  </a:lnTo>
                  <a:cubicBezTo>
                    <a:pt x="27846" y="124391"/>
                    <a:pt x="0" y="96545"/>
                    <a:pt x="0" y="62195"/>
                  </a:cubicBezTo>
                  <a:lnTo>
                    <a:pt x="0" y="62195"/>
                  </a:lnTo>
                  <a:cubicBezTo>
                    <a:pt x="0" y="27846"/>
                    <a:pt x="27846" y="0"/>
                    <a:pt x="62195" y="0"/>
                  </a:cubicBezTo>
                  <a:close/>
                </a:path>
              </a:pathLst>
            </a:custGeom>
            <a:solidFill>
              <a:srgbClr val="84C5E8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0"/>
              <a:ext cx="1731491" cy="124391"/>
            </a:xfrm>
            <a:prstGeom prst="rect">
              <a:avLst/>
            </a:prstGeom>
          </p:spPr>
          <p:txBody>
            <a:bodyPr lIns="26155" tIns="26155" rIns="26155" bIns="26155" rtlCol="0" anchor="ctr"/>
            <a:lstStyle/>
            <a:p>
              <a:pPr algn="ctr">
                <a:lnSpc>
                  <a:spcPts val="1685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28487132" y="653315"/>
            <a:ext cx="2430135" cy="2750153"/>
          </a:xfrm>
          <a:custGeom>
            <a:avLst/>
            <a:gdLst/>
            <a:ahLst/>
            <a:cxnLst/>
            <a:rect l="l" t="t" r="r" b="b"/>
            <a:pathLst>
              <a:path w="2430135" h="2750153">
                <a:moveTo>
                  <a:pt x="0" y="0"/>
                </a:moveTo>
                <a:lnTo>
                  <a:pt x="2430135" y="0"/>
                </a:lnTo>
                <a:lnTo>
                  <a:pt x="2430135" y="2750153"/>
                </a:lnTo>
                <a:lnTo>
                  <a:pt x="0" y="27501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94154" y="5110420"/>
            <a:ext cx="31205672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9"/>
              </a:lnSpc>
              <a:spcBef>
                <a:spcPct val="0"/>
              </a:spcBef>
            </a:pPr>
            <a:r>
              <a:rPr lang="en-US" sz="4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SOBRENOME, N. S.; SOBRENOME, N. S.; SOBRENOME, N. S.; ORIENTADOR, N. S .</a:t>
            </a:r>
          </a:p>
          <a:p>
            <a:pPr algn="ctr">
              <a:lnSpc>
                <a:spcPts val="5519"/>
              </a:lnSpc>
              <a:spcBef>
                <a:spcPct val="0"/>
              </a:spcBef>
            </a:pPr>
            <a:r>
              <a:rPr lang="en-US" sz="4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 1 Universidade x – Campus x, Cidade, Estado.</a:t>
            </a:r>
          </a:p>
          <a:p>
            <a:pPr algn="ctr">
              <a:lnSpc>
                <a:spcPts val="5519"/>
              </a:lnSpc>
              <a:spcBef>
                <a:spcPct val="0"/>
              </a:spcBef>
            </a:pPr>
            <a:r>
              <a:rPr lang="en-US" sz="4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 Universidade y - Campus y, Cidade, Estado.</a:t>
            </a:r>
          </a:p>
          <a:p>
            <a:pPr algn="ctr">
              <a:lnSpc>
                <a:spcPts val="5519"/>
              </a:lnSpc>
              <a:spcBef>
                <a:spcPct val="0"/>
              </a:spcBef>
            </a:pPr>
            <a:r>
              <a:rPr lang="en-US" sz="4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E-mail: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717710" y="3530753"/>
            <a:ext cx="17423409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TÍTULO DO SEU TRABALHO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724022" y="4972914"/>
            <a:ext cx="399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94426" y="10270156"/>
            <a:ext cx="31205672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19"/>
              </a:lnSpc>
              <a:spcBef>
                <a:spcPct val="0"/>
              </a:spcBef>
            </a:pPr>
            <a:r>
              <a:rPr lang="en-US" sz="4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Introdução.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94427" y="15670156"/>
            <a:ext cx="31205672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19"/>
              </a:lnSpc>
              <a:spcBef>
                <a:spcPct val="0"/>
              </a:spcBef>
            </a:pPr>
            <a:r>
              <a:rPr lang="en-US" sz="45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5800217" y="3436490"/>
            <a:ext cx="6709712" cy="19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"/>
              </a:lnSpc>
              <a:spcBef>
                <a:spcPct val="0"/>
              </a:spcBef>
            </a:pPr>
            <a:r>
              <a:rPr lang="en-US" sz="1254" b="1" spc="363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VII JORNADA DE VERÃO EM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409709" y="4972914"/>
            <a:ext cx="78728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724022" y="5201514"/>
            <a:ext cx="78728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*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1365092" y="4892828"/>
            <a:ext cx="399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351600" y="4912202"/>
            <a:ext cx="3998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1</a:t>
            </a:r>
          </a:p>
        </p:txBody>
      </p:sp>
      <p:sp>
        <p:nvSpPr>
          <p:cNvPr id="51" name="Freeform 51"/>
          <p:cNvSpPr/>
          <p:nvPr/>
        </p:nvSpPr>
        <p:spPr>
          <a:xfrm>
            <a:off x="679835" y="509586"/>
            <a:ext cx="5252366" cy="4159245"/>
          </a:xfrm>
          <a:custGeom>
            <a:avLst/>
            <a:gdLst/>
            <a:ahLst/>
            <a:cxnLst/>
            <a:rect l="l" t="t" r="r" b="b"/>
            <a:pathLst>
              <a:path w="5252366" h="4159245">
                <a:moveTo>
                  <a:pt x="0" y="0"/>
                </a:moveTo>
                <a:lnTo>
                  <a:pt x="5252366" y="0"/>
                </a:lnTo>
                <a:lnTo>
                  <a:pt x="5252366" y="4159245"/>
                </a:lnTo>
                <a:lnTo>
                  <a:pt x="0" y="41592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26281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Raleway Bold</vt:lpstr>
      <vt:lpstr>Arial Bold</vt:lpstr>
      <vt:lpstr>League Gothic</vt:lpstr>
      <vt:lpstr>Arial</vt:lpstr>
      <vt:lpstr>Calibri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Banner SIM XI 2024.pptx</dc:title>
  <cp:lastModifiedBy>Letícia Soares</cp:lastModifiedBy>
  <cp:revision>2</cp:revision>
  <dcterms:created xsi:type="dcterms:W3CDTF">2006-08-16T00:00:00Z</dcterms:created>
  <dcterms:modified xsi:type="dcterms:W3CDTF">2025-01-17T22:27:33Z</dcterms:modified>
  <dc:identifier>DAGbnOjbUbY</dc:identifier>
</cp:coreProperties>
</file>